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1" r:id="rId2"/>
    <p:sldId id="282" r:id="rId3"/>
    <p:sldId id="269" r:id="rId4"/>
    <p:sldId id="283" r:id="rId5"/>
    <p:sldId id="256" r:id="rId6"/>
    <p:sldId id="261" r:id="rId7"/>
    <p:sldId id="270" r:id="rId8"/>
    <p:sldId id="268" r:id="rId9"/>
    <p:sldId id="271" r:id="rId10"/>
    <p:sldId id="263" r:id="rId11"/>
    <p:sldId id="304" r:id="rId12"/>
    <p:sldId id="257" r:id="rId13"/>
    <p:sldId id="273" r:id="rId14"/>
    <p:sldId id="272" r:id="rId15"/>
    <p:sldId id="289" r:id="rId16"/>
    <p:sldId id="259" r:id="rId17"/>
    <p:sldId id="275" r:id="rId18"/>
    <p:sldId id="296" r:id="rId19"/>
    <p:sldId id="276" r:id="rId20"/>
    <p:sldId id="297" r:id="rId21"/>
    <p:sldId id="303" r:id="rId22"/>
    <p:sldId id="277" r:id="rId23"/>
    <p:sldId id="279" r:id="rId24"/>
    <p:sldId id="298" r:id="rId25"/>
    <p:sldId id="258" r:id="rId26"/>
    <p:sldId id="278" r:id="rId27"/>
    <p:sldId id="305" r:id="rId28"/>
    <p:sldId id="274" r:id="rId29"/>
    <p:sldId id="299" r:id="rId30"/>
    <p:sldId id="260" r:id="rId31"/>
    <p:sldId id="301" r:id="rId32"/>
    <p:sldId id="266" r:id="rId33"/>
    <p:sldId id="300" r:id="rId34"/>
    <p:sldId id="264" r:id="rId35"/>
    <p:sldId id="265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FEE5CF-8B47-12AB-376F-E1712DFBF5EB}" name="Anh Tran" initials="AT" userId="S::anh.tran@neom.com::728349c1-389c-4595-8833-03e51235a0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3366CC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87361" autoAdjust="0"/>
  </p:normalViewPr>
  <p:slideViewPr>
    <p:cSldViewPr snapToGrid="0">
      <p:cViewPr varScale="1">
        <p:scale>
          <a:sx n="63" d="100"/>
          <a:sy n="63" d="100"/>
        </p:scale>
        <p:origin x="7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2945FE-7729-4FDC-AF7B-BE9EF1002B7D}" type="doc">
      <dgm:prSet loTypeId="urn:microsoft.com/office/officeart/2011/layout/HexagonRadial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53E9C9D-EAF0-4B31-B583-98DF093124F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Visibility</a:t>
          </a:r>
        </a:p>
      </dgm:t>
    </dgm:pt>
    <dgm:pt modelId="{75F0422A-FF53-4628-88BD-A39F19261F1B}" type="par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E71A443-B203-48F3-A472-6F3D6A95C0CC}" type="sib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263A5D6-D9D7-4394-9B0B-60FCC4D4AAFB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Operation</a:t>
          </a:r>
        </a:p>
      </dgm:t>
    </dgm:pt>
    <dgm:pt modelId="{9171BBE5-261B-447F-A365-AF965F8A2AFC}" type="par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77C16C6-43D9-4C30-BF82-8945C39C0939}" type="sib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B955E0FE-018F-494B-95A6-733192B67006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Inventory</a:t>
          </a:r>
        </a:p>
      </dgm:t>
    </dgm:pt>
    <dgm:pt modelId="{AFD3C388-46B5-4438-962D-93E81C62E515}" type="par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FA55B25-7C2A-4F07-ACD5-666132A240A4}" type="sib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2DA7404-E4B1-41A2-8488-AD6F799A13D9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Utilization</a:t>
          </a:r>
        </a:p>
      </dgm:t>
    </dgm:pt>
    <dgm:pt modelId="{3B54C940-A990-44FF-9679-71B2E5FD3DA9}" type="par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5E8986B-7514-4D03-8A99-01D8A1A868A4}" type="sib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2A0BC025-8933-49D2-A31F-197A7E1501EC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Forecast</a:t>
          </a:r>
        </a:p>
      </dgm:t>
    </dgm:pt>
    <dgm:pt modelId="{3A890A19-B6AE-4FF8-B216-59513A811E53}" type="par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59D1C621-32A4-4EC5-A4CC-2DADD43B5241}" type="sib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2A97A00-4EDB-4492-94C8-6E08E7823822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Estimation</a:t>
          </a:r>
        </a:p>
      </dgm:t>
    </dgm:pt>
    <dgm:pt modelId="{CED857C4-808A-47EF-A386-20DBBD37FED0}" type="par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F82B3FF-0679-47DF-B18B-84D474A8174C}" type="sib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5D84862-7BDF-47CE-A29D-D936036CAEB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Automation</a:t>
          </a:r>
        </a:p>
      </dgm:t>
    </dgm:pt>
    <dgm:pt modelId="{F9406E02-01E6-4F2E-A4DA-B70B525C96C6}" type="sib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95016CC8-F016-47DC-AD69-B6BC9B0DDDD4}" type="par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82203B52-B1AA-4A69-BE9A-C50A002E75F9}" type="pres">
      <dgm:prSet presAssocID="{5E2945FE-7729-4FDC-AF7B-BE9EF1002B7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33B9197-ABD5-4D5D-9B2B-8EC1FC8E7191}" type="pres">
      <dgm:prSet presAssocID="{D53E9C9D-EAF0-4B31-B583-98DF093124F1}" presName="Parent" presStyleLbl="node0" presStyleIdx="0" presStyleCnt="1">
        <dgm:presLayoutVars>
          <dgm:chMax val="6"/>
          <dgm:chPref val="6"/>
        </dgm:presLayoutVars>
      </dgm:prSet>
      <dgm:spPr/>
    </dgm:pt>
    <dgm:pt modelId="{DF4F41AA-E210-4C80-873D-138D6CBDF439}" type="pres">
      <dgm:prSet presAssocID="{C263A5D6-D9D7-4394-9B0B-60FCC4D4AAFB}" presName="Accent1" presStyleCnt="0"/>
      <dgm:spPr/>
    </dgm:pt>
    <dgm:pt modelId="{733F24B1-DAE7-4D6D-9438-0ED326C9DC06}" type="pres">
      <dgm:prSet presAssocID="{C263A5D6-D9D7-4394-9B0B-60FCC4D4AAFB}" presName="Accent" presStyleLbl="bgShp" presStyleIdx="0" presStyleCnt="6"/>
      <dgm:spPr/>
    </dgm:pt>
    <dgm:pt modelId="{22F4253C-A33C-4A96-B5B5-FC51D57B2E03}" type="pres">
      <dgm:prSet presAssocID="{C263A5D6-D9D7-4394-9B0B-60FCC4D4AAF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AC76D91-94A4-4D4C-87B9-D059284AD12A}" type="pres">
      <dgm:prSet presAssocID="{B955E0FE-018F-494B-95A6-733192B67006}" presName="Accent2" presStyleCnt="0"/>
      <dgm:spPr/>
    </dgm:pt>
    <dgm:pt modelId="{A0B700EE-3025-4479-A4A7-A493BE034849}" type="pres">
      <dgm:prSet presAssocID="{B955E0FE-018F-494B-95A6-733192B67006}" presName="Accent" presStyleLbl="bgShp" presStyleIdx="1" presStyleCnt="6"/>
      <dgm:spPr/>
    </dgm:pt>
    <dgm:pt modelId="{92C5A4A2-052C-48E9-BAD8-01530C59B706}" type="pres">
      <dgm:prSet presAssocID="{B955E0FE-018F-494B-95A6-733192B670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C6CF67B-913A-4239-822F-73F688C8CC4B}" type="pres">
      <dgm:prSet presAssocID="{62DA7404-E4B1-41A2-8488-AD6F799A13D9}" presName="Accent3" presStyleCnt="0"/>
      <dgm:spPr/>
    </dgm:pt>
    <dgm:pt modelId="{D03C0AE0-33D8-4455-A350-52EBECC29714}" type="pres">
      <dgm:prSet presAssocID="{62DA7404-E4B1-41A2-8488-AD6F799A13D9}" presName="Accent" presStyleLbl="bgShp" presStyleIdx="2" presStyleCnt="6"/>
      <dgm:spPr/>
    </dgm:pt>
    <dgm:pt modelId="{D47B5F14-B200-47F4-87CB-ECFAC2CDA490}" type="pres">
      <dgm:prSet presAssocID="{62DA7404-E4B1-41A2-8488-AD6F799A13D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32AE44-863E-4582-927D-CDF375A98208}" type="pres">
      <dgm:prSet presAssocID="{2A0BC025-8933-49D2-A31F-197A7E1501EC}" presName="Accent4" presStyleCnt="0"/>
      <dgm:spPr/>
    </dgm:pt>
    <dgm:pt modelId="{329F715B-B768-4DFB-B1C8-2073417C9D5A}" type="pres">
      <dgm:prSet presAssocID="{2A0BC025-8933-49D2-A31F-197A7E1501EC}" presName="Accent" presStyleLbl="bgShp" presStyleIdx="3" presStyleCnt="6"/>
      <dgm:spPr/>
    </dgm:pt>
    <dgm:pt modelId="{FD09C75D-2D40-4024-95A1-6245B7DE3692}" type="pres">
      <dgm:prSet presAssocID="{2A0BC025-8933-49D2-A31F-197A7E1501EC}" presName="Child4" presStyleLbl="node1" presStyleIdx="3" presStyleCnt="6" custScaleX="111736">
        <dgm:presLayoutVars>
          <dgm:chMax val="0"/>
          <dgm:chPref val="0"/>
          <dgm:bulletEnabled val="1"/>
        </dgm:presLayoutVars>
      </dgm:prSet>
      <dgm:spPr/>
    </dgm:pt>
    <dgm:pt modelId="{14DBB059-4229-4F7D-85D1-EE2C48AB36CF}" type="pres">
      <dgm:prSet presAssocID="{D5D84862-7BDF-47CE-A29D-D936036CAEB1}" presName="Accent5" presStyleCnt="0"/>
      <dgm:spPr/>
    </dgm:pt>
    <dgm:pt modelId="{A2D5714C-07AB-40DD-BEDD-130DD12BB8E4}" type="pres">
      <dgm:prSet presAssocID="{D5D84862-7BDF-47CE-A29D-D936036CAEB1}" presName="Accent" presStyleLbl="bgShp" presStyleIdx="4" presStyleCnt="6"/>
      <dgm:spPr/>
    </dgm:pt>
    <dgm:pt modelId="{A01BAB28-4079-46DC-A106-5F732A335088}" type="pres">
      <dgm:prSet presAssocID="{D5D84862-7BDF-47CE-A29D-D936036CAEB1}" presName="Child5" presStyleLbl="node1" presStyleIdx="4" presStyleCnt="6" custScaleX="117755" custScaleY="116348">
        <dgm:presLayoutVars>
          <dgm:chMax val="0"/>
          <dgm:chPref val="0"/>
          <dgm:bulletEnabled val="1"/>
        </dgm:presLayoutVars>
      </dgm:prSet>
      <dgm:spPr/>
    </dgm:pt>
    <dgm:pt modelId="{2FF37CC6-D2EA-4154-80C6-2D95B0AD2193}" type="pres">
      <dgm:prSet presAssocID="{D2A97A00-4EDB-4492-94C8-6E08E7823822}" presName="Accent6" presStyleCnt="0"/>
      <dgm:spPr/>
    </dgm:pt>
    <dgm:pt modelId="{CB60D711-481D-45D2-B1B7-67EE3C6F3A98}" type="pres">
      <dgm:prSet presAssocID="{D2A97A00-4EDB-4492-94C8-6E08E7823822}" presName="Accent" presStyleLbl="bgShp" presStyleIdx="5" presStyleCnt="6"/>
      <dgm:spPr/>
    </dgm:pt>
    <dgm:pt modelId="{7B883720-362B-4699-9C6E-21380A0378D4}" type="pres">
      <dgm:prSet presAssocID="{D2A97A00-4EDB-4492-94C8-6E08E7823822}" presName="Child6" presStyleLbl="node1" presStyleIdx="5" presStyleCnt="6" custScaleX="105169" custScaleY="106590">
        <dgm:presLayoutVars>
          <dgm:chMax val="0"/>
          <dgm:chPref val="0"/>
          <dgm:bulletEnabled val="1"/>
        </dgm:presLayoutVars>
      </dgm:prSet>
      <dgm:spPr/>
    </dgm:pt>
  </dgm:ptLst>
  <dgm:cxnLst>
    <dgm:cxn modelId="{9A39C805-2C03-434E-B093-9972D2F15A7E}" type="presOf" srcId="{2A0BC025-8933-49D2-A31F-197A7E1501EC}" destId="{FD09C75D-2D40-4024-95A1-6245B7DE3692}" srcOrd="0" destOrd="0" presId="urn:microsoft.com/office/officeart/2011/layout/HexagonRadial"/>
    <dgm:cxn modelId="{00132307-C6E8-48C4-9675-104F00CAA746}" type="presOf" srcId="{5E2945FE-7729-4FDC-AF7B-BE9EF1002B7D}" destId="{82203B52-B1AA-4A69-BE9A-C50A002E75F9}" srcOrd="0" destOrd="0" presId="urn:microsoft.com/office/officeart/2011/layout/HexagonRadial"/>
    <dgm:cxn modelId="{A838EF1A-F52A-425B-868C-E7D725E04C39}" srcId="{D53E9C9D-EAF0-4B31-B583-98DF093124F1}" destId="{D2A97A00-4EDB-4492-94C8-6E08E7823822}" srcOrd="5" destOrd="0" parTransId="{CED857C4-808A-47EF-A386-20DBBD37FED0}" sibTransId="{4F82B3FF-0679-47DF-B18B-84D474A8174C}"/>
    <dgm:cxn modelId="{E2DCBE20-7B73-4436-A841-81824A5C90A7}" type="presOf" srcId="{D53E9C9D-EAF0-4B31-B583-98DF093124F1}" destId="{A33B9197-ABD5-4D5D-9B2B-8EC1FC8E7191}" srcOrd="0" destOrd="0" presId="urn:microsoft.com/office/officeart/2011/layout/HexagonRadial"/>
    <dgm:cxn modelId="{03EF385F-4A64-4375-B7B9-7C5A47F3232C}" srcId="{D53E9C9D-EAF0-4B31-B583-98DF093124F1}" destId="{C263A5D6-D9D7-4394-9B0B-60FCC4D4AAFB}" srcOrd="0" destOrd="0" parTransId="{9171BBE5-261B-447F-A365-AF965F8A2AFC}" sibTransId="{677C16C6-43D9-4C30-BF82-8945C39C0939}"/>
    <dgm:cxn modelId="{B807ED62-72CA-4D0E-8241-C867A3664679}" srcId="{D53E9C9D-EAF0-4B31-B583-98DF093124F1}" destId="{2A0BC025-8933-49D2-A31F-197A7E1501EC}" srcOrd="3" destOrd="0" parTransId="{3A890A19-B6AE-4FF8-B216-59513A811E53}" sibTransId="{59D1C621-32A4-4EC5-A4CC-2DADD43B5241}"/>
    <dgm:cxn modelId="{9FCFE46B-FEBE-4561-AC44-922A54E54671}" srcId="{D53E9C9D-EAF0-4B31-B583-98DF093124F1}" destId="{B955E0FE-018F-494B-95A6-733192B67006}" srcOrd="1" destOrd="0" parTransId="{AFD3C388-46B5-4438-962D-93E81C62E515}" sibTransId="{6FA55B25-7C2A-4F07-ACD5-666132A240A4}"/>
    <dgm:cxn modelId="{1275A44E-3F39-44FC-8CBD-B988145D1288}" srcId="{D53E9C9D-EAF0-4B31-B583-98DF093124F1}" destId="{62DA7404-E4B1-41A2-8488-AD6F799A13D9}" srcOrd="2" destOrd="0" parTransId="{3B54C940-A990-44FF-9679-71B2E5FD3DA9}" sibTransId="{45E8986B-7514-4D03-8A99-01D8A1A868A4}"/>
    <dgm:cxn modelId="{378EBA51-391E-497B-B7DF-2E58611E20CE}" type="presOf" srcId="{D2A97A00-4EDB-4492-94C8-6E08E7823822}" destId="{7B883720-362B-4699-9C6E-21380A0378D4}" srcOrd="0" destOrd="0" presId="urn:microsoft.com/office/officeart/2011/layout/HexagonRadial"/>
    <dgm:cxn modelId="{19E81E86-5ADD-44FF-A4A8-E843F1EDA570}" type="presOf" srcId="{62DA7404-E4B1-41A2-8488-AD6F799A13D9}" destId="{D47B5F14-B200-47F4-87CB-ECFAC2CDA490}" srcOrd="0" destOrd="0" presId="urn:microsoft.com/office/officeart/2011/layout/HexagonRadial"/>
    <dgm:cxn modelId="{E5D443B4-3A9C-456A-9299-9A70C8B183E3}" type="presOf" srcId="{C263A5D6-D9D7-4394-9B0B-60FCC4D4AAFB}" destId="{22F4253C-A33C-4A96-B5B5-FC51D57B2E03}" srcOrd="0" destOrd="0" presId="urn:microsoft.com/office/officeart/2011/layout/HexagonRadial"/>
    <dgm:cxn modelId="{634A55B6-28C7-40CC-88A6-8C6CC8F3D01A}" srcId="{D53E9C9D-EAF0-4B31-B583-98DF093124F1}" destId="{D5D84862-7BDF-47CE-A29D-D936036CAEB1}" srcOrd="4" destOrd="0" parTransId="{95016CC8-F016-47DC-AD69-B6BC9B0DDDD4}" sibTransId="{F9406E02-01E6-4F2E-A4DA-B70B525C96C6}"/>
    <dgm:cxn modelId="{B97C1FC5-E93D-4194-9FDC-8A4AF9989090}" type="presOf" srcId="{D5D84862-7BDF-47CE-A29D-D936036CAEB1}" destId="{A01BAB28-4079-46DC-A106-5F732A335088}" srcOrd="0" destOrd="0" presId="urn:microsoft.com/office/officeart/2011/layout/HexagonRadial"/>
    <dgm:cxn modelId="{976EEEFA-99F0-4F9B-B1B9-58A6EED4C877}" type="presOf" srcId="{B955E0FE-018F-494B-95A6-733192B67006}" destId="{92C5A4A2-052C-48E9-BAD8-01530C59B706}" srcOrd="0" destOrd="0" presId="urn:microsoft.com/office/officeart/2011/layout/HexagonRadial"/>
    <dgm:cxn modelId="{AEBB6EFB-7CE0-4C8F-92D8-F0CECB136B3F}" srcId="{5E2945FE-7729-4FDC-AF7B-BE9EF1002B7D}" destId="{D53E9C9D-EAF0-4B31-B583-98DF093124F1}" srcOrd="0" destOrd="0" parTransId="{75F0422A-FF53-4628-88BD-A39F19261F1B}" sibTransId="{0E71A443-B203-48F3-A472-6F3D6A95C0CC}"/>
    <dgm:cxn modelId="{7BEFEB0F-882D-4867-A136-6C54378E8D4C}" type="presParOf" srcId="{82203B52-B1AA-4A69-BE9A-C50A002E75F9}" destId="{A33B9197-ABD5-4D5D-9B2B-8EC1FC8E7191}" srcOrd="0" destOrd="0" presId="urn:microsoft.com/office/officeart/2011/layout/HexagonRadial"/>
    <dgm:cxn modelId="{62A805CE-E697-46C9-AA81-649E5BC12A29}" type="presParOf" srcId="{82203B52-B1AA-4A69-BE9A-C50A002E75F9}" destId="{DF4F41AA-E210-4C80-873D-138D6CBDF439}" srcOrd="1" destOrd="0" presId="urn:microsoft.com/office/officeart/2011/layout/HexagonRadial"/>
    <dgm:cxn modelId="{EB15F7EC-25EA-4569-A7EC-41E32E492525}" type="presParOf" srcId="{DF4F41AA-E210-4C80-873D-138D6CBDF439}" destId="{733F24B1-DAE7-4D6D-9438-0ED326C9DC06}" srcOrd="0" destOrd="0" presId="urn:microsoft.com/office/officeart/2011/layout/HexagonRadial"/>
    <dgm:cxn modelId="{325A4A95-C3CC-45F3-8F2D-DC957E27FB04}" type="presParOf" srcId="{82203B52-B1AA-4A69-BE9A-C50A002E75F9}" destId="{22F4253C-A33C-4A96-B5B5-FC51D57B2E03}" srcOrd="2" destOrd="0" presId="urn:microsoft.com/office/officeart/2011/layout/HexagonRadial"/>
    <dgm:cxn modelId="{140E70F2-2130-46C6-A07E-1ED26737353B}" type="presParOf" srcId="{82203B52-B1AA-4A69-BE9A-C50A002E75F9}" destId="{0AC76D91-94A4-4D4C-87B9-D059284AD12A}" srcOrd="3" destOrd="0" presId="urn:microsoft.com/office/officeart/2011/layout/HexagonRadial"/>
    <dgm:cxn modelId="{082B4033-1412-4604-9059-003B614A5B4D}" type="presParOf" srcId="{0AC76D91-94A4-4D4C-87B9-D059284AD12A}" destId="{A0B700EE-3025-4479-A4A7-A493BE034849}" srcOrd="0" destOrd="0" presId="urn:microsoft.com/office/officeart/2011/layout/HexagonRadial"/>
    <dgm:cxn modelId="{09654232-2138-4AC2-85E6-3FC3BAE4AEFF}" type="presParOf" srcId="{82203B52-B1AA-4A69-BE9A-C50A002E75F9}" destId="{92C5A4A2-052C-48E9-BAD8-01530C59B706}" srcOrd="4" destOrd="0" presId="urn:microsoft.com/office/officeart/2011/layout/HexagonRadial"/>
    <dgm:cxn modelId="{267DC69A-55D1-4414-82B9-6BBE3466E353}" type="presParOf" srcId="{82203B52-B1AA-4A69-BE9A-C50A002E75F9}" destId="{FC6CF67B-913A-4239-822F-73F688C8CC4B}" srcOrd="5" destOrd="0" presId="urn:microsoft.com/office/officeart/2011/layout/HexagonRadial"/>
    <dgm:cxn modelId="{59748A99-F79B-4EAF-A7BB-3054DBCE3F52}" type="presParOf" srcId="{FC6CF67B-913A-4239-822F-73F688C8CC4B}" destId="{D03C0AE0-33D8-4455-A350-52EBECC29714}" srcOrd="0" destOrd="0" presId="urn:microsoft.com/office/officeart/2011/layout/HexagonRadial"/>
    <dgm:cxn modelId="{56205D19-992E-46FD-8D76-EDD49499FEEA}" type="presParOf" srcId="{82203B52-B1AA-4A69-BE9A-C50A002E75F9}" destId="{D47B5F14-B200-47F4-87CB-ECFAC2CDA490}" srcOrd="6" destOrd="0" presId="urn:microsoft.com/office/officeart/2011/layout/HexagonRadial"/>
    <dgm:cxn modelId="{9777070C-CD4A-453A-BAB8-F12A4D80D361}" type="presParOf" srcId="{82203B52-B1AA-4A69-BE9A-C50A002E75F9}" destId="{5E32AE44-863E-4582-927D-CDF375A98208}" srcOrd="7" destOrd="0" presId="urn:microsoft.com/office/officeart/2011/layout/HexagonRadial"/>
    <dgm:cxn modelId="{459568DF-D37D-4C5F-9CBD-4D4A70B57040}" type="presParOf" srcId="{5E32AE44-863E-4582-927D-CDF375A98208}" destId="{329F715B-B768-4DFB-B1C8-2073417C9D5A}" srcOrd="0" destOrd="0" presId="urn:microsoft.com/office/officeart/2011/layout/HexagonRadial"/>
    <dgm:cxn modelId="{B4890DE9-ABC8-4EBA-BB8B-6BCF120A8F6D}" type="presParOf" srcId="{82203B52-B1AA-4A69-BE9A-C50A002E75F9}" destId="{FD09C75D-2D40-4024-95A1-6245B7DE3692}" srcOrd="8" destOrd="0" presId="urn:microsoft.com/office/officeart/2011/layout/HexagonRadial"/>
    <dgm:cxn modelId="{EE09EB20-5850-4E27-A593-83C24DD9D85C}" type="presParOf" srcId="{82203B52-B1AA-4A69-BE9A-C50A002E75F9}" destId="{14DBB059-4229-4F7D-85D1-EE2C48AB36CF}" srcOrd="9" destOrd="0" presId="urn:microsoft.com/office/officeart/2011/layout/HexagonRadial"/>
    <dgm:cxn modelId="{70B9D21F-2AA8-47A2-9381-E06435424FC1}" type="presParOf" srcId="{14DBB059-4229-4F7D-85D1-EE2C48AB36CF}" destId="{A2D5714C-07AB-40DD-BEDD-130DD12BB8E4}" srcOrd="0" destOrd="0" presId="urn:microsoft.com/office/officeart/2011/layout/HexagonRadial"/>
    <dgm:cxn modelId="{5661CF4E-13E9-477B-8CB9-20C0DD8EA5B4}" type="presParOf" srcId="{82203B52-B1AA-4A69-BE9A-C50A002E75F9}" destId="{A01BAB28-4079-46DC-A106-5F732A335088}" srcOrd="10" destOrd="0" presId="urn:microsoft.com/office/officeart/2011/layout/HexagonRadial"/>
    <dgm:cxn modelId="{64036C5A-2B8C-4C8F-A8BD-801770751F28}" type="presParOf" srcId="{82203B52-B1AA-4A69-BE9A-C50A002E75F9}" destId="{2FF37CC6-D2EA-4154-80C6-2D95B0AD2193}" srcOrd="11" destOrd="0" presId="urn:microsoft.com/office/officeart/2011/layout/HexagonRadial"/>
    <dgm:cxn modelId="{246B172B-1F3E-41BA-BF66-E447B9922E54}" type="presParOf" srcId="{2FF37CC6-D2EA-4154-80C6-2D95B0AD2193}" destId="{CB60D711-481D-45D2-B1B7-67EE3C6F3A98}" srcOrd="0" destOrd="0" presId="urn:microsoft.com/office/officeart/2011/layout/HexagonRadial"/>
    <dgm:cxn modelId="{8BFAF684-CD77-4B8B-870C-AC8476C137F3}" type="presParOf" srcId="{82203B52-B1AA-4A69-BE9A-C50A002E75F9}" destId="{7B883720-362B-4699-9C6E-21380A0378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945FE-7729-4FDC-AF7B-BE9EF1002B7D}" type="doc">
      <dgm:prSet loTypeId="urn:microsoft.com/office/officeart/2011/layout/HexagonRadial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53E9C9D-EAF0-4B31-B583-98DF093124F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Visibility</a:t>
          </a:r>
        </a:p>
      </dgm:t>
    </dgm:pt>
    <dgm:pt modelId="{75F0422A-FF53-4628-88BD-A39F19261F1B}" type="par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E71A443-B203-48F3-A472-6F3D6A95C0CC}" type="sib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263A5D6-D9D7-4394-9B0B-60FCC4D4AAFB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Operation</a:t>
          </a:r>
        </a:p>
      </dgm:t>
    </dgm:pt>
    <dgm:pt modelId="{9171BBE5-261B-447F-A365-AF965F8A2AFC}" type="par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77C16C6-43D9-4C30-BF82-8945C39C0939}" type="sib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B955E0FE-018F-494B-95A6-733192B67006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Inventory</a:t>
          </a:r>
        </a:p>
      </dgm:t>
    </dgm:pt>
    <dgm:pt modelId="{AFD3C388-46B5-4438-962D-93E81C62E515}" type="par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FA55B25-7C2A-4F07-ACD5-666132A240A4}" type="sib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2DA7404-E4B1-41A2-8488-AD6F799A13D9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Utilization</a:t>
          </a:r>
        </a:p>
      </dgm:t>
    </dgm:pt>
    <dgm:pt modelId="{3B54C940-A990-44FF-9679-71B2E5FD3DA9}" type="par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5E8986B-7514-4D03-8A99-01D8A1A868A4}" type="sib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2A0BC025-8933-49D2-A31F-197A7E1501EC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Forecast</a:t>
          </a:r>
        </a:p>
      </dgm:t>
    </dgm:pt>
    <dgm:pt modelId="{3A890A19-B6AE-4FF8-B216-59513A811E53}" type="par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59D1C621-32A4-4EC5-A4CC-2DADD43B5241}" type="sib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2A97A00-4EDB-4492-94C8-6E08E7823822}">
      <dgm:prSet phldrT="[Text]" custT="1">
        <dgm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Estimation</a:t>
          </a:r>
        </a:p>
      </dgm:t>
    </dgm:pt>
    <dgm:pt modelId="{CED857C4-808A-47EF-A386-20DBBD37FED0}" type="par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F82B3FF-0679-47DF-B18B-84D474A8174C}" type="sib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5D84862-7BDF-47CE-A29D-D936036CAEB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Automation</a:t>
          </a:r>
        </a:p>
      </dgm:t>
    </dgm:pt>
    <dgm:pt modelId="{F9406E02-01E6-4F2E-A4DA-B70B525C96C6}" type="sib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95016CC8-F016-47DC-AD69-B6BC9B0DDDD4}" type="par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82203B52-B1AA-4A69-BE9A-C50A002E75F9}" type="pres">
      <dgm:prSet presAssocID="{5E2945FE-7729-4FDC-AF7B-BE9EF1002B7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33B9197-ABD5-4D5D-9B2B-8EC1FC8E7191}" type="pres">
      <dgm:prSet presAssocID="{D53E9C9D-EAF0-4B31-B583-98DF093124F1}" presName="Parent" presStyleLbl="node0" presStyleIdx="0" presStyleCnt="1">
        <dgm:presLayoutVars>
          <dgm:chMax val="6"/>
          <dgm:chPref val="6"/>
        </dgm:presLayoutVars>
      </dgm:prSet>
      <dgm:spPr/>
    </dgm:pt>
    <dgm:pt modelId="{DF4F41AA-E210-4C80-873D-138D6CBDF439}" type="pres">
      <dgm:prSet presAssocID="{C263A5D6-D9D7-4394-9B0B-60FCC4D4AAFB}" presName="Accent1" presStyleCnt="0"/>
      <dgm:spPr/>
    </dgm:pt>
    <dgm:pt modelId="{733F24B1-DAE7-4D6D-9438-0ED326C9DC06}" type="pres">
      <dgm:prSet presAssocID="{C263A5D6-D9D7-4394-9B0B-60FCC4D4AAFB}" presName="Accent" presStyleLbl="bgShp" presStyleIdx="0" presStyleCnt="6"/>
      <dgm:spPr/>
    </dgm:pt>
    <dgm:pt modelId="{22F4253C-A33C-4A96-B5B5-FC51D57B2E03}" type="pres">
      <dgm:prSet presAssocID="{C263A5D6-D9D7-4394-9B0B-60FCC4D4AAF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AC76D91-94A4-4D4C-87B9-D059284AD12A}" type="pres">
      <dgm:prSet presAssocID="{B955E0FE-018F-494B-95A6-733192B67006}" presName="Accent2" presStyleCnt="0"/>
      <dgm:spPr/>
    </dgm:pt>
    <dgm:pt modelId="{A0B700EE-3025-4479-A4A7-A493BE034849}" type="pres">
      <dgm:prSet presAssocID="{B955E0FE-018F-494B-95A6-733192B67006}" presName="Accent" presStyleLbl="bgShp" presStyleIdx="1" presStyleCnt="6"/>
      <dgm:spPr/>
    </dgm:pt>
    <dgm:pt modelId="{92C5A4A2-052C-48E9-BAD8-01530C59B706}" type="pres">
      <dgm:prSet presAssocID="{B955E0FE-018F-494B-95A6-733192B670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C6CF67B-913A-4239-822F-73F688C8CC4B}" type="pres">
      <dgm:prSet presAssocID="{62DA7404-E4B1-41A2-8488-AD6F799A13D9}" presName="Accent3" presStyleCnt="0"/>
      <dgm:spPr/>
    </dgm:pt>
    <dgm:pt modelId="{D03C0AE0-33D8-4455-A350-52EBECC29714}" type="pres">
      <dgm:prSet presAssocID="{62DA7404-E4B1-41A2-8488-AD6F799A13D9}" presName="Accent" presStyleLbl="bgShp" presStyleIdx="2" presStyleCnt="6"/>
      <dgm:spPr/>
    </dgm:pt>
    <dgm:pt modelId="{D47B5F14-B200-47F4-87CB-ECFAC2CDA490}" type="pres">
      <dgm:prSet presAssocID="{62DA7404-E4B1-41A2-8488-AD6F799A13D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32AE44-863E-4582-927D-CDF375A98208}" type="pres">
      <dgm:prSet presAssocID="{2A0BC025-8933-49D2-A31F-197A7E1501EC}" presName="Accent4" presStyleCnt="0"/>
      <dgm:spPr/>
    </dgm:pt>
    <dgm:pt modelId="{329F715B-B768-4DFB-B1C8-2073417C9D5A}" type="pres">
      <dgm:prSet presAssocID="{2A0BC025-8933-49D2-A31F-197A7E1501EC}" presName="Accent" presStyleLbl="bgShp" presStyleIdx="3" presStyleCnt="6"/>
      <dgm:spPr/>
    </dgm:pt>
    <dgm:pt modelId="{FD09C75D-2D40-4024-95A1-6245B7DE3692}" type="pres">
      <dgm:prSet presAssocID="{2A0BC025-8933-49D2-A31F-197A7E1501EC}" presName="Child4" presStyleLbl="node1" presStyleIdx="3" presStyleCnt="6" custScaleX="111736">
        <dgm:presLayoutVars>
          <dgm:chMax val="0"/>
          <dgm:chPref val="0"/>
          <dgm:bulletEnabled val="1"/>
        </dgm:presLayoutVars>
      </dgm:prSet>
      <dgm:spPr/>
    </dgm:pt>
    <dgm:pt modelId="{14DBB059-4229-4F7D-85D1-EE2C48AB36CF}" type="pres">
      <dgm:prSet presAssocID="{D5D84862-7BDF-47CE-A29D-D936036CAEB1}" presName="Accent5" presStyleCnt="0"/>
      <dgm:spPr/>
    </dgm:pt>
    <dgm:pt modelId="{A2D5714C-07AB-40DD-BEDD-130DD12BB8E4}" type="pres">
      <dgm:prSet presAssocID="{D5D84862-7BDF-47CE-A29D-D936036CAEB1}" presName="Accent" presStyleLbl="bgShp" presStyleIdx="4" presStyleCnt="6"/>
      <dgm:spPr/>
    </dgm:pt>
    <dgm:pt modelId="{A01BAB28-4079-46DC-A106-5F732A335088}" type="pres">
      <dgm:prSet presAssocID="{D5D84862-7BDF-47CE-A29D-D936036CAEB1}" presName="Child5" presStyleLbl="node1" presStyleIdx="4" presStyleCnt="6" custScaleX="117755" custScaleY="116348">
        <dgm:presLayoutVars>
          <dgm:chMax val="0"/>
          <dgm:chPref val="0"/>
          <dgm:bulletEnabled val="1"/>
        </dgm:presLayoutVars>
      </dgm:prSet>
      <dgm:spPr/>
    </dgm:pt>
    <dgm:pt modelId="{2FF37CC6-D2EA-4154-80C6-2D95B0AD2193}" type="pres">
      <dgm:prSet presAssocID="{D2A97A00-4EDB-4492-94C8-6E08E7823822}" presName="Accent6" presStyleCnt="0"/>
      <dgm:spPr/>
    </dgm:pt>
    <dgm:pt modelId="{CB60D711-481D-45D2-B1B7-67EE3C6F3A98}" type="pres">
      <dgm:prSet presAssocID="{D2A97A00-4EDB-4492-94C8-6E08E7823822}" presName="Accent" presStyleLbl="bgShp" presStyleIdx="5" presStyleCnt="6"/>
      <dgm:spPr/>
    </dgm:pt>
    <dgm:pt modelId="{7B883720-362B-4699-9C6E-21380A0378D4}" type="pres">
      <dgm:prSet presAssocID="{D2A97A00-4EDB-4492-94C8-6E08E7823822}" presName="Child6" presStyleLbl="node1" presStyleIdx="5" presStyleCnt="6" custScaleX="105169" custScaleY="106590">
        <dgm:presLayoutVars>
          <dgm:chMax val="0"/>
          <dgm:chPref val="0"/>
          <dgm:bulletEnabled val="1"/>
        </dgm:presLayoutVars>
      </dgm:prSet>
      <dgm:spPr/>
    </dgm:pt>
  </dgm:ptLst>
  <dgm:cxnLst>
    <dgm:cxn modelId="{9A39C805-2C03-434E-B093-9972D2F15A7E}" type="presOf" srcId="{2A0BC025-8933-49D2-A31F-197A7E1501EC}" destId="{FD09C75D-2D40-4024-95A1-6245B7DE3692}" srcOrd="0" destOrd="0" presId="urn:microsoft.com/office/officeart/2011/layout/HexagonRadial"/>
    <dgm:cxn modelId="{00132307-C6E8-48C4-9675-104F00CAA746}" type="presOf" srcId="{5E2945FE-7729-4FDC-AF7B-BE9EF1002B7D}" destId="{82203B52-B1AA-4A69-BE9A-C50A002E75F9}" srcOrd="0" destOrd="0" presId="urn:microsoft.com/office/officeart/2011/layout/HexagonRadial"/>
    <dgm:cxn modelId="{A838EF1A-F52A-425B-868C-E7D725E04C39}" srcId="{D53E9C9D-EAF0-4B31-B583-98DF093124F1}" destId="{D2A97A00-4EDB-4492-94C8-6E08E7823822}" srcOrd="5" destOrd="0" parTransId="{CED857C4-808A-47EF-A386-20DBBD37FED0}" sibTransId="{4F82B3FF-0679-47DF-B18B-84D474A8174C}"/>
    <dgm:cxn modelId="{E2DCBE20-7B73-4436-A841-81824A5C90A7}" type="presOf" srcId="{D53E9C9D-EAF0-4B31-B583-98DF093124F1}" destId="{A33B9197-ABD5-4D5D-9B2B-8EC1FC8E7191}" srcOrd="0" destOrd="0" presId="urn:microsoft.com/office/officeart/2011/layout/HexagonRadial"/>
    <dgm:cxn modelId="{03EF385F-4A64-4375-B7B9-7C5A47F3232C}" srcId="{D53E9C9D-EAF0-4B31-B583-98DF093124F1}" destId="{C263A5D6-D9D7-4394-9B0B-60FCC4D4AAFB}" srcOrd="0" destOrd="0" parTransId="{9171BBE5-261B-447F-A365-AF965F8A2AFC}" sibTransId="{677C16C6-43D9-4C30-BF82-8945C39C0939}"/>
    <dgm:cxn modelId="{B807ED62-72CA-4D0E-8241-C867A3664679}" srcId="{D53E9C9D-EAF0-4B31-B583-98DF093124F1}" destId="{2A0BC025-8933-49D2-A31F-197A7E1501EC}" srcOrd="3" destOrd="0" parTransId="{3A890A19-B6AE-4FF8-B216-59513A811E53}" sibTransId="{59D1C621-32A4-4EC5-A4CC-2DADD43B5241}"/>
    <dgm:cxn modelId="{9FCFE46B-FEBE-4561-AC44-922A54E54671}" srcId="{D53E9C9D-EAF0-4B31-B583-98DF093124F1}" destId="{B955E0FE-018F-494B-95A6-733192B67006}" srcOrd="1" destOrd="0" parTransId="{AFD3C388-46B5-4438-962D-93E81C62E515}" sibTransId="{6FA55B25-7C2A-4F07-ACD5-666132A240A4}"/>
    <dgm:cxn modelId="{1275A44E-3F39-44FC-8CBD-B988145D1288}" srcId="{D53E9C9D-EAF0-4B31-B583-98DF093124F1}" destId="{62DA7404-E4B1-41A2-8488-AD6F799A13D9}" srcOrd="2" destOrd="0" parTransId="{3B54C940-A990-44FF-9679-71B2E5FD3DA9}" sibTransId="{45E8986B-7514-4D03-8A99-01D8A1A868A4}"/>
    <dgm:cxn modelId="{378EBA51-391E-497B-B7DF-2E58611E20CE}" type="presOf" srcId="{D2A97A00-4EDB-4492-94C8-6E08E7823822}" destId="{7B883720-362B-4699-9C6E-21380A0378D4}" srcOrd="0" destOrd="0" presId="urn:microsoft.com/office/officeart/2011/layout/HexagonRadial"/>
    <dgm:cxn modelId="{19E81E86-5ADD-44FF-A4A8-E843F1EDA570}" type="presOf" srcId="{62DA7404-E4B1-41A2-8488-AD6F799A13D9}" destId="{D47B5F14-B200-47F4-87CB-ECFAC2CDA490}" srcOrd="0" destOrd="0" presId="urn:microsoft.com/office/officeart/2011/layout/HexagonRadial"/>
    <dgm:cxn modelId="{E5D443B4-3A9C-456A-9299-9A70C8B183E3}" type="presOf" srcId="{C263A5D6-D9D7-4394-9B0B-60FCC4D4AAFB}" destId="{22F4253C-A33C-4A96-B5B5-FC51D57B2E03}" srcOrd="0" destOrd="0" presId="urn:microsoft.com/office/officeart/2011/layout/HexagonRadial"/>
    <dgm:cxn modelId="{634A55B6-28C7-40CC-88A6-8C6CC8F3D01A}" srcId="{D53E9C9D-EAF0-4B31-B583-98DF093124F1}" destId="{D5D84862-7BDF-47CE-A29D-D936036CAEB1}" srcOrd="4" destOrd="0" parTransId="{95016CC8-F016-47DC-AD69-B6BC9B0DDDD4}" sibTransId="{F9406E02-01E6-4F2E-A4DA-B70B525C96C6}"/>
    <dgm:cxn modelId="{B97C1FC5-E93D-4194-9FDC-8A4AF9989090}" type="presOf" srcId="{D5D84862-7BDF-47CE-A29D-D936036CAEB1}" destId="{A01BAB28-4079-46DC-A106-5F732A335088}" srcOrd="0" destOrd="0" presId="urn:microsoft.com/office/officeart/2011/layout/HexagonRadial"/>
    <dgm:cxn modelId="{976EEEFA-99F0-4F9B-B1B9-58A6EED4C877}" type="presOf" srcId="{B955E0FE-018F-494B-95A6-733192B67006}" destId="{92C5A4A2-052C-48E9-BAD8-01530C59B706}" srcOrd="0" destOrd="0" presId="urn:microsoft.com/office/officeart/2011/layout/HexagonRadial"/>
    <dgm:cxn modelId="{AEBB6EFB-7CE0-4C8F-92D8-F0CECB136B3F}" srcId="{5E2945FE-7729-4FDC-AF7B-BE9EF1002B7D}" destId="{D53E9C9D-EAF0-4B31-B583-98DF093124F1}" srcOrd="0" destOrd="0" parTransId="{75F0422A-FF53-4628-88BD-A39F19261F1B}" sibTransId="{0E71A443-B203-48F3-A472-6F3D6A95C0CC}"/>
    <dgm:cxn modelId="{7BEFEB0F-882D-4867-A136-6C54378E8D4C}" type="presParOf" srcId="{82203B52-B1AA-4A69-BE9A-C50A002E75F9}" destId="{A33B9197-ABD5-4D5D-9B2B-8EC1FC8E7191}" srcOrd="0" destOrd="0" presId="urn:microsoft.com/office/officeart/2011/layout/HexagonRadial"/>
    <dgm:cxn modelId="{62A805CE-E697-46C9-AA81-649E5BC12A29}" type="presParOf" srcId="{82203B52-B1AA-4A69-BE9A-C50A002E75F9}" destId="{DF4F41AA-E210-4C80-873D-138D6CBDF439}" srcOrd="1" destOrd="0" presId="urn:microsoft.com/office/officeart/2011/layout/HexagonRadial"/>
    <dgm:cxn modelId="{EB15F7EC-25EA-4569-A7EC-41E32E492525}" type="presParOf" srcId="{DF4F41AA-E210-4C80-873D-138D6CBDF439}" destId="{733F24B1-DAE7-4D6D-9438-0ED326C9DC06}" srcOrd="0" destOrd="0" presId="urn:microsoft.com/office/officeart/2011/layout/HexagonRadial"/>
    <dgm:cxn modelId="{325A4A95-C3CC-45F3-8F2D-DC957E27FB04}" type="presParOf" srcId="{82203B52-B1AA-4A69-BE9A-C50A002E75F9}" destId="{22F4253C-A33C-4A96-B5B5-FC51D57B2E03}" srcOrd="2" destOrd="0" presId="urn:microsoft.com/office/officeart/2011/layout/HexagonRadial"/>
    <dgm:cxn modelId="{140E70F2-2130-46C6-A07E-1ED26737353B}" type="presParOf" srcId="{82203B52-B1AA-4A69-BE9A-C50A002E75F9}" destId="{0AC76D91-94A4-4D4C-87B9-D059284AD12A}" srcOrd="3" destOrd="0" presId="urn:microsoft.com/office/officeart/2011/layout/HexagonRadial"/>
    <dgm:cxn modelId="{082B4033-1412-4604-9059-003B614A5B4D}" type="presParOf" srcId="{0AC76D91-94A4-4D4C-87B9-D059284AD12A}" destId="{A0B700EE-3025-4479-A4A7-A493BE034849}" srcOrd="0" destOrd="0" presId="urn:microsoft.com/office/officeart/2011/layout/HexagonRadial"/>
    <dgm:cxn modelId="{09654232-2138-4AC2-85E6-3FC3BAE4AEFF}" type="presParOf" srcId="{82203B52-B1AA-4A69-BE9A-C50A002E75F9}" destId="{92C5A4A2-052C-48E9-BAD8-01530C59B706}" srcOrd="4" destOrd="0" presId="urn:microsoft.com/office/officeart/2011/layout/HexagonRadial"/>
    <dgm:cxn modelId="{267DC69A-55D1-4414-82B9-6BBE3466E353}" type="presParOf" srcId="{82203B52-B1AA-4A69-BE9A-C50A002E75F9}" destId="{FC6CF67B-913A-4239-822F-73F688C8CC4B}" srcOrd="5" destOrd="0" presId="urn:microsoft.com/office/officeart/2011/layout/HexagonRadial"/>
    <dgm:cxn modelId="{59748A99-F79B-4EAF-A7BB-3054DBCE3F52}" type="presParOf" srcId="{FC6CF67B-913A-4239-822F-73F688C8CC4B}" destId="{D03C0AE0-33D8-4455-A350-52EBECC29714}" srcOrd="0" destOrd="0" presId="urn:microsoft.com/office/officeart/2011/layout/HexagonRadial"/>
    <dgm:cxn modelId="{56205D19-992E-46FD-8D76-EDD49499FEEA}" type="presParOf" srcId="{82203B52-B1AA-4A69-BE9A-C50A002E75F9}" destId="{D47B5F14-B200-47F4-87CB-ECFAC2CDA490}" srcOrd="6" destOrd="0" presId="urn:microsoft.com/office/officeart/2011/layout/HexagonRadial"/>
    <dgm:cxn modelId="{9777070C-CD4A-453A-BAB8-F12A4D80D361}" type="presParOf" srcId="{82203B52-B1AA-4A69-BE9A-C50A002E75F9}" destId="{5E32AE44-863E-4582-927D-CDF375A98208}" srcOrd="7" destOrd="0" presId="urn:microsoft.com/office/officeart/2011/layout/HexagonRadial"/>
    <dgm:cxn modelId="{459568DF-D37D-4C5F-9CBD-4D4A70B57040}" type="presParOf" srcId="{5E32AE44-863E-4582-927D-CDF375A98208}" destId="{329F715B-B768-4DFB-B1C8-2073417C9D5A}" srcOrd="0" destOrd="0" presId="urn:microsoft.com/office/officeart/2011/layout/HexagonRadial"/>
    <dgm:cxn modelId="{B4890DE9-ABC8-4EBA-BB8B-6BCF120A8F6D}" type="presParOf" srcId="{82203B52-B1AA-4A69-BE9A-C50A002E75F9}" destId="{FD09C75D-2D40-4024-95A1-6245B7DE3692}" srcOrd="8" destOrd="0" presId="urn:microsoft.com/office/officeart/2011/layout/HexagonRadial"/>
    <dgm:cxn modelId="{EE09EB20-5850-4E27-A593-83C24DD9D85C}" type="presParOf" srcId="{82203B52-B1AA-4A69-BE9A-C50A002E75F9}" destId="{14DBB059-4229-4F7D-85D1-EE2C48AB36CF}" srcOrd="9" destOrd="0" presId="urn:microsoft.com/office/officeart/2011/layout/HexagonRadial"/>
    <dgm:cxn modelId="{70B9D21F-2AA8-47A2-9381-E06435424FC1}" type="presParOf" srcId="{14DBB059-4229-4F7D-85D1-EE2C48AB36CF}" destId="{A2D5714C-07AB-40DD-BEDD-130DD12BB8E4}" srcOrd="0" destOrd="0" presId="urn:microsoft.com/office/officeart/2011/layout/HexagonRadial"/>
    <dgm:cxn modelId="{5661CF4E-13E9-477B-8CB9-20C0DD8EA5B4}" type="presParOf" srcId="{82203B52-B1AA-4A69-BE9A-C50A002E75F9}" destId="{A01BAB28-4079-46DC-A106-5F732A335088}" srcOrd="10" destOrd="0" presId="urn:microsoft.com/office/officeart/2011/layout/HexagonRadial"/>
    <dgm:cxn modelId="{64036C5A-2B8C-4C8F-A8BD-801770751F28}" type="presParOf" srcId="{82203B52-B1AA-4A69-BE9A-C50A002E75F9}" destId="{2FF37CC6-D2EA-4154-80C6-2D95B0AD2193}" srcOrd="11" destOrd="0" presId="urn:microsoft.com/office/officeart/2011/layout/HexagonRadial"/>
    <dgm:cxn modelId="{246B172B-1F3E-41BA-BF66-E447B9922E54}" type="presParOf" srcId="{2FF37CC6-D2EA-4154-80C6-2D95B0AD2193}" destId="{CB60D711-481D-45D2-B1B7-67EE3C6F3A98}" srcOrd="0" destOrd="0" presId="urn:microsoft.com/office/officeart/2011/layout/HexagonRadial"/>
    <dgm:cxn modelId="{8BFAF684-CD77-4B8B-870C-AC8476C137F3}" type="presParOf" srcId="{82203B52-B1AA-4A69-BE9A-C50A002E75F9}" destId="{7B883720-362B-4699-9C6E-21380A0378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2945FE-7729-4FDC-AF7B-BE9EF1002B7D}" type="doc">
      <dgm:prSet loTypeId="urn:microsoft.com/office/officeart/2011/layout/HexagonRadial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D53E9C9D-EAF0-4B31-B583-98DF093124F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Visibility</a:t>
          </a:r>
        </a:p>
      </dgm:t>
    </dgm:pt>
    <dgm:pt modelId="{75F0422A-FF53-4628-88BD-A39F19261F1B}" type="par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0E71A443-B203-48F3-A472-6F3D6A95C0CC}" type="sibTrans" cxnId="{AEBB6EFB-7CE0-4C8F-92D8-F0CECB136B3F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C263A5D6-D9D7-4394-9B0B-60FCC4D4AAFB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Operation</a:t>
          </a:r>
        </a:p>
      </dgm:t>
    </dgm:pt>
    <dgm:pt modelId="{9171BBE5-261B-447F-A365-AF965F8A2AFC}" type="par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77C16C6-43D9-4C30-BF82-8945C39C0939}" type="sibTrans" cxnId="{03EF385F-4A64-4375-B7B9-7C5A47F3232C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B955E0FE-018F-494B-95A6-733192B67006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Inventory</a:t>
          </a:r>
        </a:p>
      </dgm:t>
    </dgm:pt>
    <dgm:pt modelId="{AFD3C388-46B5-4438-962D-93E81C62E515}" type="par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FA55B25-7C2A-4F07-ACD5-666132A240A4}" type="sibTrans" cxnId="{9FCFE46B-FEBE-4561-AC44-922A54E54671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62DA7404-E4B1-41A2-8488-AD6F799A13D9}">
      <dgm:prSet phldrT="[Text]" custT="1"/>
      <dgm:spPr>
        <a:solidFill>
          <a:schemeClr val="tx1">
            <a:lumMod val="95000"/>
            <a:lumOff val="5000"/>
            <a:alpha val="74000"/>
          </a:schemeClr>
        </a:solidFill>
      </dgm:spPr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Utilization</a:t>
          </a:r>
        </a:p>
      </dgm:t>
    </dgm:pt>
    <dgm:pt modelId="{3B54C940-A990-44FF-9679-71B2E5FD3DA9}" type="par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5E8986B-7514-4D03-8A99-01D8A1A868A4}" type="sibTrans" cxnId="{1275A44E-3F39-44FC-8CBD-B988145D1288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2A0BC025-8933-49D2-A31F-197A7E1501EC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Forecast</a:t>
          </a:r>
        </a:p>
      </dgm:t>
    </dgm:pt>
    <dgm:pt modelId="{3A890A19-B6AE-4FF8-B216-59513A811E53}" type="par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59D1C621-32A4-4EC5-A4CC-2DADD43B5241}" type="sibTrans" cxnId="{B807ED62-72CA-4D0E-8241-C867A366467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2A97A00-4EDB-4492-94C8-6E08E7823822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Estimation</a:t>
          </a:r>
        </a:p>
      </dgm:t>
    </dgm:pt>
    <dgm:pt modelId="{CED857C4-808A-47EF-A386-20DBBD37FED0}" type="par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4F82B3FF-0679-47DF-B18B-84D474A8174C}" type="sibTrans" cxnId="{A838EF1A-F52A-425B-868C-E7D725E04C39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D5D84862-7BDF-47CE-A29D-D936036CAEB1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Automation</a:t>
          </a:r>
        </a:p>
      </dgm:t>
    </dgm:pt>
    <dgm:pt modelId="{F9406E02-01E6-4F2E-A4DA-B70B525C96C6}" type="sib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95016CC8-F016-47DC-AD69-B6BC9B0DDDD4}" type="parTrans" cxnId="{634A55B6-28C7-40CC-88A6-8C6CC8F3D01A}">
      <dgm:prSet/>
      <dgm:spPr/>
      <dgm:t>
        <a:bodyPr/>
        <a:lstStyle/>
        <a:p>
          <a:endParaRPr lang="en-US" sz="1600" b="1">
            <a:solidFill>
              <a:schemeClr val="tx1"/>
            </a:solidFill>
          </a:endParaRPr>
        </a:p>
      </dgm:t>
    </dgm:pt>
    <dgm:pt modelId="{82203B52-B1AA-4A69-BE9A-C50A002E75F9}" type="pres">
      <dgm:prSet presAssocID="{5E2945FE-7729-4FDC-AF7B-BE9EF1002B7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33B9197-ABD5-4D5D-9B2B-8EC1FC8E7191}" type="pres">
      <dgm:prSet presAssocID="{D53E9C9D-EAF0-4B31-B583-98DF093124F1}" presName="Parent" presStyleLbl="node0" presStyleIdx="0" presStyleCnt="1">
        <dgm:presLayoutVars>
          <dgm:chMax val="6"/>
          <dgm:chPref val="6"/>
        </dgm:presLayoutVars>
      </dgm:prSet>
      <dgm:spPr/>
    </dgm:pt>
    <dgm:pt modelId="{DF4F41AA-E210-4C80-873D-138D6CBDF439}" type="pres">
      <dgm:prSet presAssocID="{C263A5D6-D9D7-4394-9B0B-60FCC4D4AAFB}" presName="Accent1" presStyleCnt="0"/>
      <dgm:spPr/>
    </dgm:pt>
    <dgm:pt modelId="{733F24B1-DAE7-4D6D-9438-0ED326C9DC06}" type="pres">
      <dgm:prSet presAssocID="{C263A5D6-D9D7-4394-9B0B-60FCC4D4AAFB}" presName="Accent" presStyleLbl="bgShp" presStyleIdx="0" presStyleCnt="6"/>
      <dgm:spPr/>
    </dgm:pt>
    <dgm:pt modelId="{22F4253C-A33C-4A96-B5B5-FC51D57B2E03}" type="pres">
      <dgm:prSet presAssocID="{C263A5D6-D9D7-4394-9B0B-60FCC4D4AAFB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AC76D91-94A4-4D4C-87B9-D059284AD12A}" type="pres">
      <dgm:prSet presAssocID="{B955E0FE-018F-494B-95A6-733192B67006}" presName="Accent2" presStyleCnt="0"/>
      <dgm:spPr/>
    </dgm:pt>
    <dgm:pt modelId="{A0B700EE-3025-4479-A4A7-A493BE034849}" type="pres">
      <dgm:prSet presAssocID="{B955E0FE-018F-494B-95A6-733192B67006}" presName="Accent" presStyleLbl="bgShp" presStyleIdx="1" presStyleCnt="6"/>
      <dgm:spPr/>
    </dgm:pt>
    <dgm:pt modelId="{92C5A4A2-052C-48E9-BAD8-01530C59B706}" type="pres">
      <dgm:prSet presAssocID="{B955E0FE-018F-494B-95A6-733192B6700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C6CF67B-913A-4239-822F-73F688C8CC4B}" type="pres">
      <dgm:prSet presAssocID="{62DA7404-E4B1-41A2-8488-AD6F799A13D9}" presName="Accent3" presStyleCnt="0"/>
      <dgm:spPr/>
    </dgm:pt>
    <dgm:pt modelId="{D03C0AE0-33D8-4455-A350-52EBECC29714}" type="pres">
      <dgm:prSet presAssocID="{62DA7404-E4B1-41A2-8488-AD6F799A13D9}" presName="Accent" presStyleLbl="bgShp" presStyleIdx="2" presStyleCnt="6"/>
      <dgm:spPr/>
    </dgm:pt>
    <dgm:pt modelId="{D47B5F14-B200-47F4-87CB-ECFAC2CDA490}" type="pres">
      <dgm:prSet presAssocID="{62DA7404-E4B1-41A2-8488-AD6F799A13D9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32AE44-863E-4582-927D-CDF375A98208}" type="pres">
      <dgm:prSet presAssocID="{2A0BC025-8933-49D2-A31F-197A7E1501EC}" presName="Accent4" presStyleCnt="0"/>
      <dgm:spPr/>
    </dgm:pt>
    <dgm:pt modelId="{329F715B-B768-4DFB-B1C8-2073417C9D5A}" type="pres">
      <dgm:prSet presAssocID="{2A0BC025-8933-49D2-A31F-197A7E1501EC}" presName="Accent" presStyleLbl="bgShp" presStyleIdx="3" presStyleCnt="6"/>
      <dgm:spPr/>
    </dgm:pt>
    <dgm:pt modelId="{FD09C75D-2D40-4024-95A1-6245B7DE3692}" type="pres">
      <dgm:prSet presAssocID="{2A0BC025-8933-49D2-A31F-197A7E1501EC}" presName="Child4" presStyleLbl="node1" presStyleIdx="3" presStyleCnt="6" custScaleX="111736">
        <dgm:presLayoutVars>
          <dgm:chMax val="0"/>
          <dgm:chPref val="0"/>
          <dgm:bulletEnabled val="1"/>
        </dgm:presLayoutVars>
      </dgm:prSet>
      <dgm:spPr/>
    </dgm:pt>
    <dgm:pt modelId="{14DBB059-4229-4F7D-85D1-EE2C48AB36CF}" type="pres">
      <dgm:prSet presAssocID="{D5D84862-7BDF-47CE-A29D-D936036CAEB1}" presName="Accent5" presStyleCnt="0"/>
      <dgm:spPr/>
    </dgm:pt>
    <dgm:pt modelId="{A2D5714C-07AB-40DD-BEDD-130DD12BB8E4}" type="pres">
      <dgm:prSet presAssocID="{D5D84862-7BDF-47CE-A29D-D936036CAEB1}" presName="Accent" presStyleLbl="bgShp" presStyleIdx="4" presStyleCnt="6"/>
      <dgm:spPr/>
    </dgm:pt>
    <dgm:pt modelId="{A01BAB28-4079-46DC-A106-5F732A335088}" type="pres">
      <dgm:prSet presAssocID="{D5D84862-7BDF-47CE-A29D-D936036CAEB1}" presName="Child5" presStyleLbl="node1" presStyleIdx="4" presStyleCnt="6" custScaleX="117755" custScaleY="116348">
        <dgm:presLayoutVars>
          <dgm:chMax val="0"/>
          <dgm:chPref val="0"/>
          <dgm:bulletEnabled val="1"/>
        </dgm:presLayoutVars>
      </dgm:prSet>
      <dgm:spPr/>
    </dgm:pt>
    <dgm:pt modelId="{2FF37CC6-D2EA-4154-80C6-2D95B0AD2193}" type="pres">
      <dgm:prSet presAssocID="{D2A97A00-4EDB-4492-94C8-6E08E7823822}" presName="Accent6" presStyleCnt="0"/>
      <dgm:spPr/>
    </dgm:pt>
    <dgm:pt modelId="{CB60D711-481D-45D2-B1B7-67EE3C6F3A98}" type="pres">
      <dgm:prSet presAssocID="{D2A97A00-4EDB-4492-94C8-6E08E7823822}" presName="Accent" presStyleLbl="bgShp" presStyleIdx="5" presStyleCnt="6"/>
      <dgm:spPr/>
    </dgm:pt>
    <dgm:pt modelId="{7B883720-362B-4699-9C6E-21380A0378D4}" type="pres">
      <dgm:prSet presAssocID="{D2A97A00-4EDB-4492-94C8-6E08E7823822}" presName="Child6" presStyleLbl="node1" presStyleIdx="5" presStyleCnt="6" custScaleX="105169" custScaleY="106590">
        <dgm:presLayoutVars>
          <dgm:chMax val="0"/>
          <dgm:chPref val="0"/>
          <dgm:bulletEnabled val="1"/>
        </dgm:presLayoutVars>
      </dgm:prSet>
      <dgm:spPr/>
    </dgm:pt>
  </dgm:ptLst>
  <dgm:cxnLst>
    <dgm:cxn modelId="{9A39C805-2C03-434E-B093-9972D2F15A7E}" type="presOf" srcId="{2A0BC025-8933-49D2-A31F-197A7E1501EC}" destId="{FD09C75D-2D40-4024-95A1-6245B7DE3692}" srcOrd="0" destOrd="0" presId="urn:microsoft.com/office/officeart/2011/layout/HexagonRadial"/>
    <dgm:cxn modelId="{00132307-C6E8-48C4-9675-104F00CAA746}" type="presOf" srcId="{5E2945FE-7729-4FDC-AF7B-BE9EF1002B7D}" destId="{82203B52-B1AA-4A69-BE9A-C50A002E75F9}" srcOrd="0" destOrd="0" presId="urn:microsoft.com/office/officeart/2011/layout/HexagonRadial"/>
    <dgm:cxn modelId="{A838EF1A-F52A-425B-868C-E7D725E04C39}" srcId="{D53E9C9D-EAF0-4B31-B583-98DF093124F1}" destId="{D2A97A00-4EDB-4492-94C8-6E08E7823822}" srcOrd="5" destOrd="0" parTransId="{CED857C4-808A-47EF-A386-20DBBD37FED0}" sibTransId="{4F82B3FF-0679-47DF-B18B-84D474A8174C}"/>
    <dgm:cxn modelId="{E2DCBE20-7B73-4436-A841-81824A5C90A7}" type="presOf" srcId="{D53E9C9D-EAF0-4B31-B583-98DF093124F1}" destId="{A33B9197-ABD5-4D5D-9B2B-8EC1FC8E7191}" srcOrd="0" destOrd="0" presId="urn:microsoft.com/office/officeart/2011/layout/HexagonRadial"/>
    <dgm:cxn modelId="{03EF385F-4A64-4375-B7B9-7C5A47F3232C}" srcId="{D53E9C9D-EAF0-4B31-B583-98DF093124F1}" destId="{C263A5D6-D9D7-4394-9B0B-60FCC4D4AAFB}" srcOrd="0" destOrd="0" parTransId="{9171BBE5-261B-447F-A365-AF965F8A2AFC}" sibTransId="{677C16C6-43D9-4C30-BF82-8945C39C0939}"/>
    <dgm:cxn modelId="{B807ED62-72CA-4D0E-8241-C867A3664679}" srcId="{D53E9C9D-EAF0-4B31-B583-98DF093124F1}" destId="{2A0BC025-8933-49D2-A31F-197A7E1501EC}" srcOrd="3" destOrd="0" parTransId="{3A890A19-B6AE-4FF8-B216-59513A811E53}" sibTransId="{59D1C621-32A4-4EC5-A4CC-2DADD43B5241}"/>
    <dgm:cxn modelId="{9FCFE46B-FEBE-4561-AC44-922A54E54671}" srcId="{D53E9C9D-EAF0-4B31-B583-98DF093124F1}" destId="{B955E0FE-018F-494B-95A6-733192B67006}" srcOrd="1" destOrd="0" parTransId="{AFD3C388-46B5-4438-962D-93E81C62E515}" sibTransId="{6FA55B25-7C2A-4F07-ACD5-666132A240A4}"/>
    <dgm:cxn modelId="{1275A44E-3F39-44FC-8CBD-B988145D1288}" srcId="{D53E9C9D-EAF0-4B31-B583-98DF093124F1}" destId="{62DA7404-E4B1-41A2-8488-AD6F799A13D9}" srcOrd="2" destOrd="0" parTransId="{3B54C940-A990-44FF-9679-71B2E5FD3DA9}" sibTransId="{45E8986B-7514-4D03-8A99-01D8A1A868A4}"/>
    <dgm:cxn modelId="{378EBA51-391E-497B-B7DF-2E58611E20CE}" type="presOf" srcId="{D2A97A00-4EDB-4492-94C8-6E08E7823822}" destId="{7B883720-362B-4699-9C6E-21380A0378D4}" srcOrd="0" destOrd="0" presId="urn:microsoft.com/office/officeart/2011/layout/HexagonRadial"/>
    <dgm:cxn modelId="{19E81E86-5ADD-44FF-A4A8-E843F1EDA570}" type="presOf" srcId="{62DA7404-E4B1-41A2-8488-AD6F799A13D9}" destId="{D47B5F14-B200-47F4-87CB-ECFAC2CDA490}" srcOrd="0" destOrd="0" presId="urn:microsoft.com/office/officeart/2011/layout/HexagonRadial"/>
    <dgm:cxn modelId="{E5D443B4-3A9C-456A-9299-9A70C8B183E3}" type="presOf" srcId="{C263A5D6-D9D7-4394-9B0B-60FCC4D4AAFB}" destId="{22F4253C-A33C-4A96-B5B5-FC51D57B2E03}" srcOrd="0" destOrd="0" presId="urn:microsoft.com/office/officeart/2011/layout/HexagonRadial"/>
    <dgm:cxn modelId="{634A55B6-28C7-40CC-88A6-8C6CC8F3D01A}" srcId="{D53E9C9D-EAF0-4B31-B583-98DF093124F1}" destId="{D5D84862-7BDF-47CE-A29D-D936036CAEB1}" srcOrd="4" destOrd="0" parTransId="{95016CC8-F016-47DC-AD69-B6BC9B0DDDD4}" sibTransId="{F9406E02-01E6-4F2E-A4DA-B70B525C96C6}"/>
    <dgm:cxn modelId="{B97C1FC5-E93D-4194-9FDC-8A4AF9989090}" type="presOf" srcId="{D5D84862-7BDF-47CE-A29D-D936036CAEB1}" destId="{A01BAB28-4079-46DC-A106-5F732A335088}" srcOrd="0" destOrd="0" presId="urn:microsoft.com/office/officeart/2011/layout/HexagonRadial"/>
    <dgm:cxn modelId="{976EEEFA-99F0-4F9B-B1B9-58A6EED4C877}" type="presOf" srcId="{B955E0FE-018F-494B-95A6-733192B67006}" destId="{92C5A4A2-052C-48E9-BAD8-01530C59B706}" srcOrd="0" destOrd="0" presId="urn:microsoft.com/office/officeart/2011/layout/HexagonRadial"/>
    <dgm:cxn modelId="{AEBB6EFB-7CE0-4C8F-92D8-F0CECB136B3F}" srcId="{5E2945FE-7729-4FDC-AF7B-BE9EF1002B7D}" destId="{D53E9C9D-EAF0-4B31-B583-98DF093124F1}" srcOrd="0" destOrd="0" parTransId="{75F0422A-FF53-4628-88BD-A39F19261F1B}" sibTransId="{0E71A443-B203-48F3-A472-6F3D6A95C0CC}"/>
    <dgm:cxn modelId="{7BEFEB0F-882D-4867-A136-6C54378E8D4C}" type="presParOf" srcId="{82203B52-B1AA-4A69-BE9A-C50A002E75F9}" destId="{A33B9197-ABD5-4D5D-9B2B-8EC1FC8E7191}" srcOrd="0" destOrd="0" presId="urn:microsoft.com/office/officeart/2011/layout/HexagonRadial"/>
    <dgm:cxn modelId="{62A805CE-E697-46C9-AA81-649E5BC12A29}" type="presParOf" srcId="{82203B52-B1AA-4A69-BE9A-C50A002E75F9}" destId="{DF4F41AA-E210-4C80-873D-138D6CBDF439}" srcOrd="1" destOrd="0" presId="urn:microsoft.com/office/officeart/2011/layout/HexagonRadial"/>
    <dgm:cxn modelId="{EB15F7EC-25EA-4569-A7EC-41E32E492525}" type="presParOf" srcId="{DF4F41AA-E210-4C80-873D-138D6CBDF439}" destId="{733F24B1-DAE7-4D6D-9438-0ED326C9DC06}" srcOrd="0" destOrd="0" presId="urn:microsoft.com/office/officeart/2011/layout/HexagonRadial"/>
    <dgm:cxn modelId="{325A4A95-C3CC-45F3-8F2D-DC957E27FB04}" type="presParOf" srcId="{82203B52-B1AA-4A69-BE9A-C50A002E75F9}" destId="{22F4253C-A33C-4A96-B5B5-FC51D57B2E03}" srcOrd="2" destOrd="0" presId="urn:microsoft.com/office/officeart/2011/layout/HexagonRadial"/>
    <dgm:cxn modelId="{140E70F2-2130-46C6-A07E-1ED26737353B}" type="presParOf" srcId="{82203B52-B1AA-4A69-BE9A-C50A002E75F9}" destId="{0AC76D91-94A4-4D4C-87B9-D059284AD12A}" srcOrd="3" destOrd="0" presId="urn:microsoft.com/office/officeart/2011/layout/HexagonRadial"/>
    <dgm:cxn modelId="{082B4033-1412-4604-9059-003B614A5B4D}" type="presParOf" srcId="{0AC76D91-94A4-4D4C-87B9-D059284AD12A}" destId="{A0B700EE-3025-4479-A4A7-A493BE034849}" srcOrd="0" destOrd="0" presId="urn:microsoft.com/office/officeart/2011/layout/HexagonRadial"/>
    <dgm:cxn modelId="{09654232-2138-4AC2-85E6-3FC3BAE4AEFF}" type="presParOf" srcId="{82203B52-B1AA-4A69-BE9A-C50A002E75F9}" destId="{92C5A4A2-052C-48E9-BAD8-01530C59B706}" srcOrd="4" destOrd="0" presId="urn:microsoft.com/office/officeart/2011/layout/HexagonRadial"/>
    <dgm:cxn modelId="{267DC69A-55D1-4414-82B9-6BBE3466E353}" type="presParOf" srcId="{82203B52-B1AA-4A69-BE9A-C50A002E75F9}" destId="{FC6CF67B-913A-4239-822F-73F688C8CC4B}" srcOrd="5" destOrd="0" presId="urn:microsoft.com/office/officeart/2011/layout/HexagonRadial"/>
    <dgm:cxn modelId="{59748A99-F79B-4EAF-A7BB-3054DBCE3F52}" type="presParOf" srcId="{FC6CF67B-913A-4239-822F-73F688C8CC4B}" destId="{D03C0AE0-33D8-4455-A350-52EBECC29714}" srcOrd="0" destOrd="0" presId="urn:microsoft.com/office/officeart/2011/layout/HexagonRadial"/>
    <dgm:cxn modelId="{56205D19-992E-46FD-8D76-EDD49499FEEA}" type="presParOf" srcId="{82203B52-B1AA-4A69-BE9A-C50A002E75F9}" destId="{D47B5F14-B200-47F4-87CB-ECFAC2CDA490}" srcOrd="6" destOrd="0" presId="urn:microsoft.com/office/officeart/2011/layout/HexagonRadial"/>
    <dgm:cxn modelId="{9777070C-CD4A-453A-BAB8-F12A4D80D361}" type="presParOf" srcId="{82203B52-B1AA-4A69-BE9A-C50A002E75F9}" destId="{5E32AE44-863E-4582-927D-CDF375A98208}" srcOrd="7" destOrd="0" presId="urn:microsoft.com/office/officeart/2011/layout/HexagonRadial"/>
    <dgm:cxn modelId="{459568DF-D37D-4C5F-9CBD-4D4A70B57040}" type="presParOf" srcId="{5E32AE44-863E-4582-927D-CDF375A98208}" destId="{329F715B-B768-4DFB-B1C8-2073417C9D5A}" srcOrd="0" destOrd="0" presId="urn:microsoft.com/office/officeart/2011/layout/HexagonRadial"/>
    <dgm:cxn modelId="{B4890DE9-ABC8-4EBA-BB8B-6BCF120A8F6D}" type="presParOf" srcId="{82203B52-B1AA-4A69-BE9A-C50A002E75F9}" destId="{FD09C75D-2D40-4024-95A1-6245B7DE3692}" srcOrd="8" destOrd="0" presId="urn:microsoft.com/office/officeart/2011/layout/HexagonRadial"/>
    <dgm:cxn modelId="{EE09EB20-5850-4E27-A593-83C24DD9D85C}" type="presParOf" srcId="{82203B52-B1AA-4A69-BE9A-C50A002E75F9}" destId="{14DBB059-4229-4F7D-85D1-EE2C48AB36CF}" srcOrd="9" destOrd="0" presId="urn:microsoft.com/office/officeart/2011/layout/HexagonRadial"/>
    <dgm:cxn modelId="{70B9D21F-2AA8-47A2-9381-E06435424FC1}" type="presParOf" srcId="{14DBB059-4229-4F7D-85D1-EE2C48AB36CF}" destId="{A2D5714C-07AB-40DD-BEDD-130DD12BB8E4}" srcOrd="0" destOrd="0" presId="urn:microsoft.com/office/officeart/2011/layout/HexagonRadial"/>
    <dgm:cxn modelId="{5661CF4E-13E9-477B-8CB9-20C0DD8EA5B4}" type="presParOf" srcId="{82203B52-B1AA-4A69-BE9A-C50A002E75F9}" destId="{A01BAB28-4079-46DC-A106-5F732A335088}" srcOrd="10" destOrd="0" presId="urn:microsoft.com/office/officeart/2011/layout/HexagonRadial"/>
    <dgm:cxn modelId="{64036C5A-2B8C-4C8F-A8BD-801770751F28}" type="presParOf" srcId="{82203B52-B1AA-4A69-BE9A-C50A002E75F9}" destId="{2FF37CC6-D2EA-4154-80C6-2D95B0AD2193}" srcOrd="11" destOrd="0" presId="urn:microsoft.com/office/officeart/2011/layout/HexagonRadial"/>
    <dgm:cxn modelId="{246B172B-1F3E-41BA-BF66-E447B9922E54}" type="presParOf" srcId="{2FF37CC6-D2EA-4154-80C6-2D95B0AD2193}" destId="{CB60D711-481D-45D2-B1B7-67EE3C6F3A98}" srcOrd="0" destOrd="0" presId="urn:microsoft.com/office/officeart/2011/layout/HexagonRadial"/>
    <dgm:cxn modelId="{8BFAF684-CD77-4B8B-870C-AC8476C137F3}" type="presParOf" srcId="{82203B52-B1AA-4A69-BE9A-C50A002E75F9}" destId="{7B883720-362B-4699-9C6E-21380A0378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B9197-ABD5-4D5D-9B2B-8EC1FC8E7191}">
      <dsp:nvSpPr>
        <dsp:cNvPr id="0" name=""/>
        <dsp:cNvSpPr/>
      </dsp:nvSpPr>
      <dsp:spPr>
        <a:xfrm>
          <a:off x="2379325" y="1447830"/>
          <a:ext cx="1840255" cy="159189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Visibility</a:t>
          </a:r>
        </a:p>
      </dsp:txBody>
      <dsp:txXfrm>
        <a:off x="2684281" y="1711629"/>
        <a:ext cx="1230343" cy="1064297"/>
      </dsp:txXfrm>
    </dsp:sp>
    <dsp:sp modelId="{A0B700EE-3025-4479-A4A7-A493BE034849}">
      <dsp:nvSpPr>
        <dsp:cNvPr id="0" name=""/>
        <dsp:cNvSpPr/>
      </dsp:nvSpPr>
      <dsp:spPr>
        <a:xfrm>
          <a:off x="3531678" y="686215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4253C-A33C-4A96-B5B5-FC51D57B2E03}">
      <dsp:nvSpPr>
        <dsp:cNvPr id="0" name=""/>
        <dsp:cNvSpPr/>
      </dsp:nvSpPr>
      <dsp:spPr>
        <a:xfrm>
          <a:off x="2548839" y="0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Operation</a:t>
          </a:r>
        </a:p>
      </dsp:txBody>
      <dsp:txXfrm>
        <a:off x="2798759" y="216211"/>
        <a:ext cx="1008236" cy="872241"/>
      </dsp:txXfrm>
    </dsp:sp>
    <dsp:sp modelId="{D03C0AE0-33D8-4455-A350-52EBECC29714}">
      <dsp:nvSpPr>
        <dsp:cNvPr id="0" name=""/>
        <dsp:cNvSpPr/>
      </dsp:nvSpPr>
      <dsp:spPr>
        <a:xfrm>
          <a:off x="4342007" y="1804626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5A4A2-052C-48E9-BAD8-01530C59B706}">
      <dsp:nvSpPr>
        <dsp:cNvPr id="0" name=""/>
        <dsp:cNvSpPr/>
      </dsp:nvSpPr>
      <dsp:spPr>
        <a:xfrm>
          <a:off x="3931920" y="802455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Inventory</a:t>
          </a:r>
        </a:p>
      </dsp:txBody>
      <dsp:txXfrm>
        <a:off x="4181840" y="1018666"/>
        <a:ext cx="1008236" cy="872241"/>
      </dsp:txXfrm>
    </dsp:sp>
    <dsp:sp modelId="{329F715B-B768-4DFB-B1C8-2073417C9D5A}">
      <dsp:nvSpPr>
        <dsp:cNvPr id="0" name=""/>
        <dsp:cNvSpPr/>
      </dsp:nvSpPr>
      <dsp:spPr>
        <a:xfrm>
          <a:off x="3779101" y="306710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B5F14-B200-47F4-87CB-ECFAC2CDA490}">
      <dsp:nvSpPr>
        <dsp:cNvPr id="0" name=""/>
        <dsp:cNvSpPr/>
      </dsp:nvSpPr>
      <dsp:spPr>
        <a:xfrm>
          <a:off x="3931920" y="2379989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Utilization</a:t>
          </a:r>
        </a:p>
      </dsp:txBody>
      <dsp:txXfrm>
        <a:off x="4181840" y="2596200"/>
        <a:ext cx="1008236" cy="872241"/>
      </dsp:txXfrm>
    </dsp:sp>
    <dsp:sp modelId="{A2D5714C-07AB-40DD-BEDD-130DD12BB8E4}">
      <dsp:nvSpPr>
        <dsp:cNvPr id="0" name=""/>
        <dsp:cNvSpPr/>
      </dsp:nvSpPr>
      <dsp:spPr>
        <a:xfrm>
          <a:off x="2382750" y="319815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C75D-2D40-4024-95A1-6245B7DE3692}">
      <dsp:nvSpPr>
        <dsp:cNvPr id="0" name=""/>
        <dsp:cNvSpPr/>
      </dsp:nvSpPr>
      <dsp:spPr>
        <a:xfrm>
          <a:off x="2460345" y="3183341"/>
          <a:ext cx="1685064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Forecast</a:t>
          </a:r>
        </a:p>
      </dsp:txBody>
      <dsp:txXfrm>
        <a:off x="2725014" y="3388262"/>
        <a:ext cx="1155726" cy="894821"/>
      </dsp:txXfrm>
    </dsp:sp>
    <dsp:sp modelId="{CB60D711-481D-45D2-B1B7-67EE3C6F3A98}">
      <dsp:nvSpPr>
        <dsp:cNvPr id="0" name=""/>
        <dsp:cNvSpPr/>
      </dsp:nvSpPr>
      <dsp:spPr>
        <a:xfrm>
          <a:off x="1559151" y="2080190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BAB28-4079-46DC-A106-5F732A335088}">
      <dsp:nvSpPr>
        <dsp:cNvPr id="0" name=""/>
        <dsp:cNvSpPr/>
      </dsp:nvSpPr>
      <dsp:spPr>
        <a:xfrm>
          <a:off x="1025458" y="2274243"/>
          <a:ext cx="1775835" cy="151794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Automation</a:t>
          </a:r>
        </a:p>
      </dsp:txBody>
      <dsp:txXfrm>
        <a:off x="1318004" y="2524305"/>
        <a:ext cx="1190743" cy="1017825"/>
      </dsp:txXfrm>
    </dsp:sp>
    <dsp:sp modelId="{7B883720-362B-4699-9C6E-21380A0378D4}">
      <dsp:nvSpPr>
        <dsp:cNvPr id="0" name=""/>
        <dsp:cNvSpPr/>
      </dsp:nvSpPr>
      <dsp:spPr>
        <a:xfrm>
          <a:off x="1120361" y="757671"/>
          <a:ext cx="1586028" cy="139064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Estimation</a:t>
          </a:r>
        </a:p>
      </dsp:txBody>
      <dsp:txXfrm>
        <a:off x="1385098" y="989795"/>
        <a:ext cx="1056554" cy="9263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B9197-ABD5-4D5D-9B2B-8EC1FC8E7191}">
      <dsp:nvSpPr>
        <dsp:cNvPr id="0" name=""/>
        <dsp:cNvSpPr/>
      </dsp:nvSpPr>
      <dsp:spPr>
        <a:xfrm>
          <a:off x="2379325" y="1447830"/>
          <a:ext cx="1840255" cy="159189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Visibility</a:t>
          </a:r>
        </a:p>
      </dsp:txBody>
      <dsp:txXfrm>
        <a:off x="2684281" y="1711629"/>
        <a:ext cx="1230343" cy="1064297"/>
      </dsp:txXfrm>
    </dsp:sp>
    <dsp:sp modelId="{A0B700EE-3025-4479-A4A7-A493BE034849}">
      <dsp:nvSpPr>
        <dsp:cNvPr id="0" name=""/>
        <dsp:cNvSpPr/>
      </dsp:nvSpPr>
      <dsp:spPr>
        <a:xfrm>
          <a:off x="3531678" y="686215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4253C-A33C-4A96-B5B5-FC51D57B2E03}">
      <dsp:nvSpPr>
        <dsp:cNvPr id="0" name=""/>
        <dsp:cNvSpPr/>
      </dsp:nvSpPr>
      <dsp:spPr>
        <a:xfrm>
          <a:off x="2548839" y="0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Operation</a:t>
          </a:r>
        </a:p>
      </dsp:txBody>
      <dsp:txXfrm>
        <a:off x="2798759" y="216211"/>
        <a:ext cx="1008236" cy="872241"/>
      </dsp:txXfrm>
    </dsp:sp>
    <dsp:sp modelId="{D03C0AE0-33D8-4455-A350-52EBECC29714}">
      <dsp:nvSpPr>
        <dsp:cNvPr id="0" name=""/>
        <dsp:cNvSpPr/>
      </dsp:nvSpPr>
      <dsp:spPr>
        <a:xfrm>
          <a:off x="4342007" y="1804626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5A4A2-052C-48E9-BAD8-01530C59B706}">
      <dsp:nvSpPr>
        <dsp:cNvPr id="0" name=""/>
        <dsp:cNvSpPr/>
      </dsp:nvSpPr>
      <dsp:spPr>
        <a:xfrm>
          <a:off x="3931920" y="802455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Inventory</a:t>
          </a:r>
        </a:p>
      </dsp:txBody>
      <dsp:txXfrm>
        <a:off x="4181840" y="1018666"/>
        <a:ext cx="1008236" cy="872241"/>
      </dsp:txXfrm>
    </dsp:sp>
    <dsp:sp modelId="{329F715B-B768-4DFB-B1C8-2073417C9D5A}">
      <dsp:nvSpPr>
        <dsp:cNvPr id="0" name=""/>
        <dsp:cNvSpPr/>
      </dsp:nvSpPr>
      <dsp:spPr>
        <a:xfrm>
          <a:off x="3779101" y="306710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B5F14-B200-47F4-87CB-ECFAC2CDA490}">
      <dsp:nvSpPr>
        <dsp:cNvPr id="0" name=""/>
        <dsp:cNvSpPr/>
      </dsp:nvSpPr>
      <dsp:spPr>
        <a:xfrm>
          <a:off x="3931920" y="2379989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16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Utilization</a:t>
          </a:r>
        </a:p>
      </dsp:txBody>
      <dsp:txXfrm>
        <a:off x="4181840" y="2596200"/>
        <a:ext cx="1008236" cy="872241"/>
      </dsp:txXfrm>
    </dsp:sp>
    <dsp:sp modelId="{A2D5714C-07AB-40DD-BEDD-130DD12BB8E4}">
      <dsp:nvSpPr>
        <dsp:cNvPr id="0" name=""/>
        <dsp:cNvSpPr/>
      </dsp:nvSpPr>
      <dsp:spPr>
        <a:xfrm>
          <a:off x="2382750" y="319815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C75D-2D40-4024-95A1-6245B7DE3692}">
      <dsp:nvSpPr>
        <dsp:cNvPr id="0" name=""/>
        <dsp:cNvSpPr/>
      </dsp:nvSpPr>
      <dsp:spPr>
        <a:xfrm>
          <a:off x="2460345" y="3183341"/>
          <a:ext cx="1685064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Forecast</a:t>
          </a:r>
        </a:p>
      </dsp:txBody>
      <dsp:txXfrm>
        <a:off x="2725014" y="3388262"/>
        <a:ext cx="1155726" cy="894821"/>
      </dsp:txXfrm>
    </dsp:sp>
    <dsp:sp modelId="{CB60D711-481D-45D2-B1B7-67EE3C6F3A98}">
      <dsp:nvSpPr>
        <dsp:cNvPr id="0" name=""/>
        <dsp:cNvSpPr/>
      </dsp:nvSpPr>
      <dsp:spPr>
        <a:xfrm>
          <a:off x="1559151" y="2080190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BAB28-4079-46DC-A106-5F732A335088}">
      <dsp:nvSpPr>
        <dsp:cNvPr id="0" name=""/>
        <dsp:cNvSpPr/>
      </dsp:nvSpPr>
      <dsp:spPr>
        <a:xfrm>
          <a:off x="1025458" y="2274243"/>
          <a:ext cx="1775835" cy="151794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Automation</a:t>
          </a:r>
        </a:p>
      </dsp:txBody>
      <dsp:txXfrm>
        <a:off x="1318004" y="2524305"/>
        <a:ext cx="1190743" cy="1017825"/>
      </dsp:txXfrm>
    </dsp:sp>
    <dsp:sp modelId="{7B883720-362B-4699-9C6E-21380A0378D4}">
      <dsp:nvSpPr>
        <dsp:cNvPr id="0" name=""/>
        <dsp:cNvSpPr/>
      </dsp:nvSpPr>
      <dsp:spPr>
        <a:xfrm>
          <a:off x="1120361" y="757671"/>
          <a:ext cx="1586028" cy="1390640"/>
        </a:xfrm>
        <a:prstGeom prst="hexagon">
          <a:avLst>
            <a:gd name="adj" fmla="val 28570"/>
            <a:gd name="vf" fmla="val 115470"/>
          </a:avLst>
        </a:prstGeom>
        <a:solidFill>
          <a:schemeClr val="dk1"/>
        </a:solidFill>
        <a:ln w="19050" cap="flat" cmpd="sng" algn="ctr">
          <a:solidFill>
            <a:schemeClr val="dk1">
              <a:shade val="15000"/>
            </a:schemeClr>
          </a:solidFill>
          <a:prstDash val="solid"/>
          <a:miter lim="800000"/>
        </a:ln>
        <a:effectLst/>
      </dsp:spPr>
      <dsp:style>
        <a:lnRef idx="2">
          <a:schemeClr val="dk1">
            <a:shade val="15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Estimation</a:t>
          </a:r>
        </a:p>
      </dsp:txBody>
      <dsp:txXfrm>
        <a:off x="1385098" y="989795"/>
        <a:ext cx="1056554" cy="9263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B9197-ABD5-4D5D-9B2B-8EC1FC8E7191}">
      <dsp:nvSpPr>
        <dsp:cNvPr id="0" name=""/>
        <dsp:cNvSpPr/>
      </dsp:nvSpPr>
      <dsp:spPr>
        <a:xfrm>
          <a:off x="2379325" y="1447830"/>
          <a:ext cx="1840255" cy="1591895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Visibility</a:t>
          </a:r>
        </a:p>
      </dsp:txBody>
      <dsp:txXfrm>
        <a:off x="2684281" y="1711629"/>
        <a:ext cx="1230343" cy="1064297"/>
      </dsp:txXfrm>
    </dsp:sp>
    <dsp:sp modelId="{A0B700EE-3025-4479-A4A7-A493BE034849}">
      <dsp:nvSpPr>
        <dsp:cNvPr id="0" name=""/>
        <dsp:cNvSpPr/>
      </dsp:nvSpPr>
      <dsp:spPr>
        <a:xfrm>
          <a:off x="3531678" y="686215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4253C-A33C-4A96-B5B5-FC51D57B2E03}">
      <dsp:nvSpPr>
        <dsp:cNvPr id="0" name=""/>
        <dsp:cNvSpPr/>
      </dsp:nvSpPr>
      <dsp:spPr>
        <a:xfrm>
          <a:off x="2548839" y="0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Operation</a:t>
          </a:r>
        </a:p>
      </dsp:txBody>
      <dsp:txXfrm>
        <a:off x="2798759" y="216211"/>
        <a:ext cx="1008236" cy="872241"/>
      </dsp:txXfrm>
    </dsp:sp>
    <dsp:sp modelId="{D03C0AE0-33D8-4455-A350-52EBECC29714}">
      <dsp:nvSpPr>
        <dsp:cNvPr id="0" name=""/>
        <dsp:cNvSpPr/>
      </dsp:nvSpPr>
      <dsp:spPr>
        <a:xfrm>
          <a:off x="4342007" y="1804626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5A4A2-052C-48E9-BAD8-01530C59B706}">
      <dsp:nvSpPr>
        <dsp:cNvPr id="0" name=""/>
        <dsp:cNvSpPr/>
      </dsp:nvSpPr>
      <dsp:spPr>
        <a:xfrm>
          <a:off x="3931920" y="802455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8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Inventory</a:t>
          </a:r>
        </a:p>
      </dsp:txBody>
      <dsp:txXfrm>
        <a:off x="4181840" y="1018666"/>
        <a:ext cx="1008236" cy="872241"/>
      </dsp:txXfrm>
    </dsp:sp>
    <dsp:sp modelId="{329F715B-B768-4DFB-B1C8-2073417C9D5A}">
      <dsp:nvSpPr>
        <dsp:cNvPr id="0" name=""/>
        <dsp:cNvSpPr/>
      </dsp:nvSpPr>
      <dsp:spPr>
        <a:xfrm>
          <a:off x="3779101" y="306710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B5F14-B200-47F4-87CB-ECFAC2CDA490}">
      <dsp:nvSpPr>
        <dsp:cNvPr id="0" name=""/>
        <dsp:cNvSpPr/>
      </dsp:nvSpPr>
      <dsp:spPr>
        <a:xfrm>
          <a:off x="3931920" y="2379989"/>
          <a:ext cx="1508076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tx1">
            <a:lumMod val="95000"/>
            <a:lumOff val="5000"/>
            <a:alpha val="7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Utilization</a:t>
          </a:r>
        </a:p>
      </dsp:txBody>
      <dsp:txXfrm>
        <a:off x="4181840" y="2596200"/>
        <a:ext cx="1008236" cy="872241"/>
      </dsp:txXfrm>
    </dsp:sp>
    <dsp:sp modelId="{A2D5714C-07AB-40DD-BEDD-130DD12BB8E4}">
      <dsp:nvSpPr>
        <dsp:cNvPr id="0" name=""/>
        <dsp:cNvSpPr/>
      </dsp:nvSpPr>
      <dsp:spPr>
        <a:xfrm>
          <a:off x="2382750" y="3198152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C75D-2D40-4024-95A1-6245B7DE3692}">
      <dsp:nvSpPr>
        <dsp:cNvPr id="0" name=""/>
        <dsp:cNvSpPr/>
      </dsp:nvSpPr>
      <dsp:spPr>
        <a:xfrm>
          <a:off x="2460345" y="3183341"/>
          <a:ext cx="1685064" cy="130466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4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Forecast</a:t>
          </a:r>
        </a:p>
      </dsp:txBody>
      <dsp:txXfrm>
        <a:off x="2725014" y="3388262"/>
        <a:ext cx="1155726" cy="894821"/>
      </dsp:txXfrm>
    </dsp:sp>
    <dsp:sp modelId="{CB60D711-481D-45D2-B1B7-67EE3C6F3A98}">
      <dsp:nvSpPr>
        <dsp:cNvPr id="0" name=""/>
        <dsp:cNvSpPr/>
      </dsp:nvSpPr>
      <dsp:spPr>
        <a:xfrm>
          <a:off x="1559151" y="2080190"/>
          <a:ext cx="694322" cy="598251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BAB28-4079-46DC-A106-5F732A335088}">
      <dsp:nvSpPr>
        <dsp:cNvPr id="0" name=""/>
        <dsp:cNvSpPr/>
      </dsp:nvSpPr>
      <dsp:spPr>
        <a:xfrm>
          <a:off x="1025458" y="2274243"/>
          <a:ext cx="1775835" cy="151794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32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Automation</a:t>
          </a:r>
        </a:p>
      </dsp:txBody>
      <dsp:txXfrm>
        <a:off x="1318004" y="2524305"/>
        <a:ext cx="1190743" cy="1017825"/>
      </dsp:txXfrm>
    </dsp:sp>
    <dsp:sp modelId="{7B883720-362B-4699-9C6E-21380A0378D4}">
      <dsp:nvSpPr>
        <dsp:cNvPr id="0" name=""/>
        <dsp:cNvSpPr/>
      </dsp:nvSpPr>
      <dsp:spPr>
        <a:xfrm>
          <a:off x="1120361" y="757671"/>
          <a:ext cx="1586028" cy="139064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Estimation</a:t>
          </a:r>
        </a:p>
      </dsp:txBody>
      <dsp:txXfrm>
        <a:off x="1385098" y="989795"/>
        <a:ext cx="1056554" cy="926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CEF44E-6E4B-426B-8DEA-913F736DFF8E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FF9FF-CBA0-480D-8830-CD03F0E41F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8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1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30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01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49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Trend:</a:t>
            </a:r>
            <a:r>
              <a:rPr lang="en-US" b="0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 change direction over a period of time</a:t>
            </a:r>
          </a:p>
          <a:p>
            <a:pPr algn="l"/>
            <a:r>
              <a:rPr lang="en-US" b="1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Seasonality:</a:t>
            </a:r>
            <a:r>
              <a:rPr lang="en-US" b="0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 seasonality is about periodic behavior, spikes or drops caused by different factors</a:t>
            </a:r>
          </a:p>
          <a:p>
            <a:pPr algn="l"/>
            <a:r>
              <a:rPr lang="en-US" b="1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Residual:</a:t>
            </a:r>
            <a:r>
              <a:rPr lang="en-US" b="0" i="0" dirty="0">
                <a:solidFill>
                  <a:srgbClr val="BABEC3"/>
                </a:solidFill>
                <a:effectLst/>
                <a:highlight>
                  <a:srgbClr val="111213"/>
                </a:highlight>
                <a:latin typeface="IBM Plex Sans" panose="020F0502020204030204" pitchFamily="34" charset="0"/>
              </a:rPr>
              <a:t> irregular fluctuations that we cannot predict using trend or seasonality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F9FF-CBA0-480D-8830-CD03F0E41F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76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calculate values related to statistical distributions and probability. </a:t>
            </a:r>
            <a:r>
              <a:rPr lang="en-US" b="0" i="0" dirty="0">
                <a:solidFill>
                  <a:srgbClr val="231F20"/>
                </a:solidFill>
                <a:effectLst/>
                <a:latin typeface="circular-xx"/>
              </a:rPr>
              <a:t>Statistical functions are primarily used to mathematically process a specified set of cells in a worksheet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FF9FF-CBA0-480D-8830-CD03F0E41F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2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23387-18E9-98A2-5D40-2A7F08B1E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4C59A-F45A-24CA-1028-5BA1564DE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1ECA4-988A-AE80-49CE-78FBD908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2F66A-433A-5DAA-9ABD-1DE9AF51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27129-94DE-0811-D8D0-234880F4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1867-7270-2FE7-6790-ED9E4F7F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8959F-6A08-8B63-5476-B464812C0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6D33E-76EB-6660-7BA0-709AB3AC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1B77-4DAD-3ECA-EFD6-862B1DE9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7B9CE-B53D-7338-9D4A-F277CA13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7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D2DD8-4D1E-4620-C750-70B5A5632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82BE12-F51D-17AF-2EE5-2547909B7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5EC69-16BF-6182-6659-A3FA5574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BDDA4-BF0B-140D-F311-D3C6C532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8DEE6-123F-99AC-9624-162D64C2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28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001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87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4749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62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C393-A84A-F974-B81C-29B0B9F6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DF132-3FCD-61F3-2F7F-AD48E0A5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B4443-5F3C-D1CA-3C40-55A56FE89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BE58C-EC24-8135-7244-881CB658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4685-387C-04A3-A4B0-8EE3F6AD7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2E4D-9D8F-7BD4-E726-7ACA8555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37E88-876A-A867-965C-5367DDCCE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5A9E-6A5A-1379-E4A8-EFB721C5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F4A91-E742-C42D-5B52-4E70F1C7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D4091-B10C-1745-71F4-6D851F71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B440-0DCD-4A01-F3AD-EB539596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364E-DAAB-6475-F073-18EF9E241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6B59C-2322-DEA4-A7EE-C1FA653E9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552D5-19C8-08C5-3EF9-57A9F7B67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0F21E-690A-E580-743A-64FB325F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AE05C-F279-B8B1-CBDA-C394A74FD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37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3971-477F-810E-60FC-C5BBA7F6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FE4ED-8022-7993-3E73-29C61DBF0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4352E-8911-FEB6-A169-15628D420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CC799-C3A7-D8A7-B117-194EB3A9F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078D3-5768-2EAD-BB55-98F0CA9C9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ED7684-1D4F-ACE0-8F2F-B813E49A8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578B7F-AD2B-0A2C-FADB-B113E2C6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44D79-4F84-9F48-D2DE-F40588F10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9684-34E5-1B14-CB48-651FB8AE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498E7-77AD-DE38-8833-BD82BABFE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DF57F-C6B2-AC0A-5E91-AED6A042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1E9C6-132F-91A2-742E-569DD5A0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65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2A5BAC-B865-9C78-4D53-C0F197E6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A5D952-A8FF-67FB-9442-8CDEA18DF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C47D4-C7C0-0E09-4AAA-D7CF4FA7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5F65-6002-99DF-D558-9A0A2D5C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B6DD-EE16-66C9-F1FB-FF965CA30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D20BF-B67D-46C4-CFE0-7C813A6D6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F73BC-651F-A8D8-E60A-367AEA52D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8DE94-2428-C0B5-C414-740B353F0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D8C3D7-8FDC-D27B-12B9-AB0C542F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3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E076-D00D-1A0E-630B-F06C225C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2D724-EE0F-BF46-2B47-67F7C9829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81B29-E873-0AA9-0739-BD629EF81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F1B6A-CCA6-0115-8729-C79DDB366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8A236-6601-4CB9-E4A6-6A656908C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EDE7F-B8D1-8A50-707D-747BF367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3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6C79D-408C-FC66-1590-61CC718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2A6AD-FC8E-0F58-1C33-8934C2B43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B526E-2CAA-BA8D-3CD1-0A3ACF9AE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7A3DA-E6A6-483D-A1D1-4200C51008AB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ADA11-FDC0-A2D3-665D-927499EB3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F663A-7E24-B97C-E336-1A5B2F4AB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A47AC1-A104-48D9-A0B8-071BA1197DA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860DC-3666-96C7-B33E-A9E510DF93E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557012" y="63500"/>
            <a:ext cx="11064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External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982F1-2418-AAA3-1857-9A50ED951CC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57012" y="6642100"/>
            <a:ext cx="11064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External</a:t>
            </a:r>
          </a:p>
        </p:txBody>
      </p:sp>
    </p:spTree>
    <p:extLst>
      <p:ext uri="{BB962C8B-B14F-4D97-AF65-F5344CB8AC3E}">
        <p14:creationId xmlns:p14="http://schemas.microsoft.com/office/powerpoint/2010/main" val="229225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Data/estimation.csv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1.png"/><Relationship Id="rId7" Type="http://schemas.openxmlformats.org/officeDocument/2006/relationships/image" Target="../media/image18.svg"/><Relationship Id="rId2" Type="http://schemas.openxmlformats.org/officeDocument/2006/relationships/hyperlink" Target="Data/operation_w24.xls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4.svg"/><Relationship Id="rId5" Type="http://schemas.openxmlformats.org/officeDocument/2006/relationships/image" Target="../media/image26.png"/><Relationship Id="rId10" Type="http://schemas.openxmlformats.org/officeDocument/2006/relationships/image" Target="../media/image13.png"/><Relationship Id="rId4" Type="http://schemas.openxmlformats.org/officeDocument/2006/relationships/hyperlink" Target="Data/inventory.xlsx" TargetMode="External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9.png"/><Relationship Id="rId7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Data/asset_w23.xlsx" TargetMode="External"/><Relationship Id="rId10" Type="http://schemas.openxmlformats.org/officeDocument/2006/relationships/image" Target="../media/image16.svg"/><Relationship Id="rId4" Type="http://schemas.openxmlformats.org/officeDocument/2006/relationships/image" Target="../media/image30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8.png"/><Relationship Id="rId7" Type="http://schemas.openxmlformats.org/officeDocument/2006/relationships/image" Target="../media/image1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4.svg"/><Relationship Id="rId5" Type="http://schemas.openxmlformats.org/officeDocument/2006/relationships/image" Target="../media/image39.png"/><Relationship Id="rId10" Type="http://schemas.openxmlformats.org/officeDocument/2006/relationships/image" Target="../media/image13.png"/><Relationship Id="rId4" Type="http://schemas.openxmlformats.org/officeDocument/2006/relationships/hyperlink" Target="Data/sales.csv" TargetMode="External"/><Relationship Id="rId9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azure-functions/functions-compare-logic-apps-ms-flow-webjob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Anh Tran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B2F38F-D979-C416-5404-D2820D2D1DAB}"/>
              </a:ext>
            </a:extLst>
          </p:cNvPr>
          <p:cNvSpPr/>
          <p:nvPr/>
        </p:nvSpPr>
        <p:spPr>
          <a:xfrm>
            <a:off x="525549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B0C52-E2C4-7020-B2F8-E2B5C9392388}"/>
              </a:ext>
            </a:extLst>
          </p:cNvPr>
          <p:cNvSpPr/>
          <p:nvPr/>
        </p:nvSpPr>
        <p:spPr>
          <a:xfrm>
            <a:off x="5407890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01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5A48-3392-C497-F4EA-E22B8B43A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64" y="180109"/>
            <a:ext cx="6465455" cy="1079731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AC70D3-4479-F615-9CE5-1870B6D71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600286"/>
              </p:ext>
            </p:extLst>
          </p:nvPr>
        </p:nvGraphicFramePr>
        <p:xfrm>
          <a:off x="0" y="6497781"/>
          <a:ext cx="12192000" cy="37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8B8F27E-F0E4-D6F4-7388-B5AFECD3FA32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9EE83C-27F8-CF9B-4F01-27B23984D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747068"/>
              </p:ext>
            </p:extLst>
          </p:nvPr>
        </p:nvGraphicFramePr>
        <p:xfrm>
          <a:off x="285186" y="1505672"/>
          <a:ext cx="6465455" cy="448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14AB14B7-1A9E-44BB-E4DC-53BACE1D9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351" y="0"/>
            <a:ext cx="5048649" cy="647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3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EA37B-C393-0B90-25D2-958ADE20F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0292"/>
            <a:ext cx="10515600" cy="2177415"/>
          </a:xfrm>
        </p:spPr>
        <p:txBody>
          <a:bodyPr/>
          <a:lstStyle/>
          <a:p>
            <a:pPr marL="0" indent="0" algn="ctr">
              <a:buNone/>
            </a:pPr>
            <a: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</a:rPr>
              <a:t>“I choose a lazy person to do a hard job. Because a lazy person will find an easy way to do it.”</a:t>
            </a:r>
            <a:b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</a:rPr>
            </a:br>
            <a:endParaRPr lang="en-US" b="0" i="0" dirty="0">
              <a:solidFill>
                <a:srgbClr val="181818"/>
              </a:solidFill>
              <a:effectLst/>
              <a:highlight>
                <a:srgbClr val="FFFFFF"/>
              </a:highlight>
            </a:endParaRPr>
          </a:p>
          <a:p>
            <a:pPr marL="0" indent="0" algn="ctr">
              <a:buNone/>
            </a:pPr>
            <a:r>
              <a:rPr lang="en-US" b="0" i="0" dirty="0">
                <a:solidFill>
                  <a:srgbClr val="181818"/>
                </a:solidFill>
                <a:effectLst/>
                <a:highlight>
                  <a:srgbClr val="FFFFFF"/>
                </a:highlight>
              </a:rPr>
              <a:t>― </a:t>
            </a:r>
            <a:r>
              <a:rPr lang="en-US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Bill Gates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875087-8A1C-AAE2-AEB3-378B2B2813DC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E6BEBE-2744-4BCB-EF81-28955F301E77}"/>
              </a:ext>
            </a:extLst>
          </p:cNvPr>
          <p:cNvSpPr/>
          <p:nvPr/>
        </p:nvSpPr>
        <p:spPr>
          <a:xfrm>
            <a:off x="500149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A18206-FD0C-9D33-42B3-05999656F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94984"/>
              </p:ext>
            </p:extLst>
          </p:nvPr>
        </p:nvGraphicFramePr>
        <p:xfrm>
          <a:off x="0" y="6497781"/>
          <a:ext cx="12192000" cy="370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100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90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22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73" y="251265"/>
            <a:ext cx="2971800" cy="732155"/>
          </a:xfrm>
        </p:spPr>
        <p:txBody>
          <a:bodyPr/>
          <a:lstStyle/>
          <a:p>
            <a:r>
              <a:rPr lang="en-US" dirty="0"/>
              <a:t>Estimation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43D695-EDC1-3883-D417-C0C20A9F7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46001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775381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288619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CE5559A-DAC2-9312-4FBF-0AFB7995E33C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55C3F6-E2FD-A14B-23E4-E11C9CEF0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9509346"/>
              </p:ext>
            </p:extLst>
          </p:nvPr>
        </p:nvGraphicFramePr>
        <p:xfrm>
          <a:off x="5954466" y="1826784"/>
          <a:ext cx="6465455" cy="448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72D6AAE-3DE7-81F5-52E8-3EC2ACB5689A}"/>
              </a:ext>
            </a:extLst>
          </p:cNvPr>
          <p:cNvSpPr/>
          <p:nvPr/>
        </p:nvSpPr>
        <p:spPr>
          <a:xfrm>
            <a:off x="836814" y="1387673"/>
            <a:ext cx="5374640" cy="1565078"/>
          </a:xfrm>
          <a:prstGeom prst="wedgeRoundRectCallout">
            <a:avLst>
              <a:gd name="adj1" fmla="val 5505"/>
              <a:gd name="adj2" fmla="val 91766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Estimation is the process of finding an </a:t>
            </a:r>
            <a:r>
              <a:rPr lang="en-US" b="1" dirty="0"/>
              <a:t>approximate</a:t>
            </a:r>
            <a:r>
              <a:rPr lang="en-US" dirty="0"/>
              <a:t> value that is </a:t>
            </a:r>
            <a:r>
              <a:rPr lang="en-US" b="1" dirty="0"/>
              <a:t>usable</a:t>
            </a:r>
            <a:r>
              <a:rPr lang="en-US" dirty="0"/>
              <a:t> despite incomplete, uncertain, or unstable input data.</a:t>
            </a:r>
          </a:p>
        </p:txBody>
      </p:sp>
      <p:pic>
        <p:nvPicPr>
          <p:cNvPr id="19460" name="Picture 4" descr="Premium Vector | Business woman cartoon character with clipboard waving  vector illustration">
            <a:extLst>
              <a:ext uri="{FF2B5EF4-FFF2-40B4-BE49-F238E27FC236}">
                <a16:creationId xmlns:a16="http://schemas.microsoft.com/office/drawing/2014/main" id="{FA3872AD-4ADF-D89D-0617-F39C7E18F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4" y="3379153"/>
            <a:ext cx="1417909" cy="26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51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223723"/>
            <a:ext cx="10515600" cy="907494"/>
          </a:xfrm>
        </p:spPr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4257FC-AD12-846F-B7C6-2F541499ADFA}"/>
              </a:ext>
            </a:extLst>
          </p:cNvPr>
          <p:cNvSpPr/>
          <p:nvPr/>
        </p:nvSpPr>
        <p:spPr>
          <a:xfrm>
            <a:off x="1672067" y="1866410"/>
            <a:ext cx="2309091" cy="3967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>
            <a:off x="7791633" y="1845132"/>
            <a:ext cx="2309091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E2080-42B4-C3B0-776A-F47816FD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50" y="2611457"/>
            <a:ext cx="4035458" cy="2248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379425-8720-5292-C07A-7945A9C4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61" y="2611457"/>
            <a:ext cx="5873381" cy="224888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8F4225-1EC1-F24F-2CED-AC1C5B821A4F}"/>
              </a:ext>
            </a:extLst>
          </p:cNvPr>
          <p:cNvSpPr/>
          <p:nvPr/>
        </p:nvSpPr>
        <p:spPr>
          <a:xfrm>
            <a:off x="5080000" y="3735900"/>
            <a:ext cx="637309" cy="183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CD15B9-A76C-28FA-073B-3761183F4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236791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775381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288619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pic>
        <p:nvPicPr>
          <p:cNvPr id="5" name="Picture 4">
            <a:hlinkClick r:id="rId4" action="ppaction://hlinkfile"/>
            <a:extLst>
              <a:ext uri="{FF2B5EF4-FFF2-40B4-BE49-F238E27FC236}">
                <a16:creationId xmlns:a16="http://schemas.microsoft.com/office/drawing/2014/main" id="{0D3F816C-4F34-E912-147F-75A3F2C2A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1805" y="429785"/>
            <a:ext cx="145752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5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A4A6-0286-12A4-D2BA-82BFD84A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67" y="275387"/>
            <a:ext cx="10515600" cy="784945"/>
          </a:xfrm>
        </p:spPr>
        <p:txBody>
          <a:bodyPr/>
          <a:lstStyle/>
          <a:p>
            <a:r>
              <a:rPr lang="en-US" dirty="0"/>
              <a:t>Estimation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D07F1-AE81-ADBD-AF35-2277CCAFE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358" y="567945"/>
            <a:ext cx="7287642" cy="279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72F2A7-DDE9-6BC5-C1C8-4E42E9CF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42" y="3637780"/>
            <a:ext cx="7335274" cy="272453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8E9436E-D62C-526B-E874-6D34E4BE2871}"/>
              </a:ext>
            </a:extLst>
          </p:cNvPr>
          <p:cNvSpPr/>
          <p:nvPr/>
        </p:nvSpPr>
        <p:spPr>
          <a:xfrm>
            <a:off x="446835" y="1794717"/>
            <a:ext cx="3974338" cy="636054"/>
          </a:xfrm>
          <a:prstGeom prst="wedgeRoundRectCallout">
            <a:avLst>
              <a:gd name="adj1" fmla="val 75925"/>
              <a:gd name="adj2" fmla="val -3896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data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721DC7B-BEB1-7783-463D-1E185D57AD73}"/>
              </a:ext>
            </a:extLst>
          </p:cNvPr>
          <p:cNvSpPr/>
          <p:nvPr/>
        </p:nvSpPr>
        <p:spPr>
          <a:xfrm>
            <a:off x="446835" y="3851642"/>
            <a:ext cx="4006845" cy="636054"/>
          </a:xfrm>
          <a:prstGeom prst="wedgeRoundRectCallout">
            <a:avLst>
              <a:gd name="adj1" fmla="val 145186"/>
              <a:gd name="adj2" fmla="val -1291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Formulars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5E71237-3317-7395-1061-8DFAB42E1A51}"/>
              </a:ext>
            </a:extLst>
          </p:cNvPr>
          <p:cNvSpPr/>
          <p:nvPr/>
        </p:nvSpPr>
        <p:spPr>
          <a:xfrm>
            <a:off x="446835" y="2722291"/>
            <a:ext cx="3974338" cy="636054"/>
          </a:xfrm>
          <a:prstGeom prst="wedgeRoundRectCallout">
            <a:avLst>
              <a:gd name="adj1" fmla="val 205668"/>
              <a:gd name="adj2" fmla="val 2963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 size and Color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C2276A-A80D-2A4D-AF12-F63C7EC3FE81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Badge 3 with solid fill">
            <a:extLst>
              <a:ext uri="{FF2B5EF4-FFF2-40B4-BE49-F238E27FC236}">
                <a16:creationId xmlns:a16="http://schemas.microsoft.com/office/drawing/2014/main" id="{D6406B5C-03A1-731F-AF28-7AAD6D67B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066" y="3773451"/>
            <a:ext cx="616883" cy="616883"/>
          </a:xfrm>
          <a:prstGeom prst="rect">
            <a:avLst/>
          </a:prstGeom>
        </p:spPr>
      </p:pic>
      <p:pic>
        <p:nvPicPr>
          <p:cNvPr id="16" name="Graphic 15" descr="Badge with solid fill">
            <a:extLst>
              <a:ext uri="{FF2B5EF4-FFF2-40B4-BE49-F238E27FC236}">
                <a16:creationId xmlns:a16="http://schemas.microsoft.com/office/drawing/2014/main" id="{C2214956-99B3-0309-2EDB-E9BCA5E58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6374" y="2844419"/>
            <a:ext cx="563688" cy="563688"/>
          </a:xfrm>
          <a:prstGeom prst="rect">
            <a:avLst/>
          </a:prstGeom>
        </p:spPr>
      </p:pic>
      <p:pic>
        <p:nvPicPr>
          <p:cNvPr id="18" name="Graphic 17" descr="Badge 1 with solid fill">
            <a:extLst>
              <a:ext uri="{FF2B5EF4-FFF2-40B4-BE49-F238E27FC236}">
                <a16:creationId xmlns:a16="http://schemas.microsoft.com/office/drawing/2014/main" id="{DBC83568-D547-E74C-7ED0-EB684F583A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43447" y="1242164"/>
            <a:ext cx="552553" cy="552553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002ABE-5C9A-ADCF-83B6-80DE166989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85518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775381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288619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3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020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DF947-EADF-435C-53F1-3D0AC5E2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55532-3F8F-F0DD-B5EB-9C4AA75A3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Formats</a:t>
            </a:r>
          </a:p>
          <a:p>
            <a:r>
              <a:rPr lang="en-US" dirty="0"/>
              <a:t>Calculation</a:t>
            </a:r>
          </a:p>
          <a:p>
            <a:r>
              <a:rPr lang="en-US" dirty="0"/>
              <a:t>Data Quality Check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DC527A36-49C7-FDC9-9084-6DD2D5AD758F}"/>
              </a:ext>
            </a:extLst>
          </p:cNvPr>
          <p:cNvSpPr/>
          <p:nvPr/>
        </p:nvSpPr>
        <p:spPr>
          <a:xfrm>
            <a:off x="838200" y="4158793"/>
            <a:ext cx="4822749" cy="1204536"/>
          </a:xfrm>
          <a:prstGeom prst="wedgeRoundRectCallout">
            <a:avLst>
              <a:gd name="adj1" fmla="val 92420"/>
              <a:gd name="adj2" fmla="val -20080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calm, drink coffee and troubleshoot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FCD0F-06F3-623E-5187-FC55CCDC6E2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E8F079-AF84-2CAE-2783-835474F3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918" y="-61"/>
            <a:ext cx="4152082" cy="64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19E155-9EB3-91D0-1FE6-F8D364B55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7583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4056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727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223723"/>
            <a:ext cx="10515600" cy="690899"/>
          </a:xfrm>
        </p:spPr>
        <p:txBody>
          <a:bodyPr>
            <a:normAutofit fontScale="90000"/>
          </a:bodyPr>
          <a:lstStyle/>
          <a:p>
            <a:r>
              <a:rPr lang="en-US" dirty="0"/>
              <a:t>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4257FC-AD12-846F-B7C6-2F541499ADFA}"/>
              </a:ext>
            </a:extLst>
          </p:cNvPr>
          <p:cNvSpPr/>
          <p:nvPr/>
        </p:nvSpPr>
        <p:spPr>
          <a:xfrm>
            <a:off x="1386347" y="1370568"/>
            <a:ext cx="2309091" cy="3967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>
            <a:off x="7810486" y="1370567"/>
            <a:ext cx="2309091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8F4225-1EC1-F24F-2CED-AC1C5B821A4F}"/>
              </a:ext>
            </a:extLst>
          </p:cNvPr>
          <p:cNvSpPr/>
          <p:nvPr/>
        </p:nvSpPr>
        <p:spPr>
          <a:xfrm>
            <a:off x="4746203" y="3245708"/>
            <a:ext cx="637309" cy="183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hlinkClick r:id="rId2" action="ppaction://hlinkfile"/>
            <a:extLst>
              <a:ext uri="{FF2B5EF4-FFF2-40B4-BE49-F238E27FC236}">
                <a16:creationId xmlns:a16="http://schemas.microsoft.com/office/drawing/2014/main" id="{70858775-DF2C-8A1F-6AEC-FA9B5596D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16" y="330324"/>
            <a:ext cx="1695687" cy="485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446E4-ED1A-728B-EA1A-EB663A1D0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91" y="1911388"/>
            <a:ext cx="6218970" cy="1849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4BE820-0A77-28BC-3596-029E050F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47" y="1911388"/>
            <a:ext cx="3585985" cy="2394751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32C303A4-4786-152C-AA02-A2F218D3B474}"/>
              </a:ext>
            </a:extLst>
          </p:cNvPr>
          <p:cNvSpPr/>
          <p:nvPr/>
        </p:nvSpPr>
        <p:spPr>
          <a:xfrm>
            <a:off x="822796" y="5027465"/>
            <a:ext cx="3463737" cy="636054"/>
          </a:xfrm>
          <a:prstGeom prst="wedgeRoundRectCallout">
            <a:avLst>
              <a:gd name="adj1" fmla="val -16474"/>
              <a:gd name="adj2" fmla="val -37539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not useful info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8507DFAC-25B6-4E47-7B3F-059E60FD0C5D}"/>
              </a:ext>
            </a:extLst>
          </p:cNvPr>
          <p:cNvSpPr/>
          <p:nvPr/>
        </p:nvSpPr>
        <p:spPr>
          <a:xfrm>
            <a:off x="7810486" y="5027465"/>
            <a:ext cx="3463737" cy="636054"/>
          </a:xfrm>
          <a:prstGeom prst="wedgeRoundRectCallout">
            <a:avLst>
              <a:gd name="adj1" fmla="val 30064"/>
              <a:gd name="adj2" fmla="val -301290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Formulars</a:t>
            </a:r>
          </a:p>
        </p:txBody>
      </p:sp>
      <p:pic>
        <p:nvPicPr>
          <p:cNvPr id="13" name="Graphic 12" descr="Badge 1 with solid fill">
            <a:extLst>
              <a:ext uri="{FF2B5EF4-FFF2-40B4-BE49-F238E27FC236}">
                <a16:creationId xmlns:a16="http://schemas.microsoft.com/office/drawing/2014/main" id="{13ABF4DA-3439-28B1-B42B-CE016898C5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2111" y="2487846"/>
            <a:ext cx="552553" cy="552553"/>
          </a:xfrm>
          <a:prstGeom prst="rect">
            <a:avLst/>
          </a:prstGeom>
        </p:spPr>
      </p:pic>
      <p:pic>
        <p:nvPicPr>
          <p:cNvPr id="17" name="Graphic 16" descr="Badge with solid fill">
            <a:extLst>
              <a:ext uri="{FF2B5EF4-FFF2-40B4-BE49-F238E27FC236}">
                <a16:creationId xmlns:a16="http://schemas.microsoft.com/office/drawing/2014/main" id="{2C2F6D4C-91A5-5313-4639-0DC2745E3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1444" y="3742451"/>
            <a:ext cx="563688" cy="5636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ACE358-46E8-6F85-1737-BB809EB3D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8822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77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4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95" y="244198"/>
            <a:ext cx="10301287" cy="747664"/>
          </a:xfrm>
        </p:spPr>
        <p:txBody>
          <a:bodyPr/>
          <a:lstStyle/>
          <a:p>
            <a:r>
              <a:rPr lang="en-US" dirty="0"/>
              <a:t>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4257FC-AD12-846F-B7C6-2F541499ADFA}"/>
              </a:ext>
            </a:extLst>
          </p:cNvPr>
          <p:cNvSpPr/>
          <p:nvPr/>
        </p:nvSpPr>
        <p:spPr>
          <a:xfrm>
            <a:off x="8020586" y="265380"/>
            <a:ext cx="2309091" cy="3967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>
            <a:off x="8020585" y="3558186"/>
            <a:ext cx="2309091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8F4225-1EC1-F24F-2CED-AC1C5B821A4F}"/>
              </a:ext>
            </a:extLst>
          </p:cNvPr>
          <p:cNvSpPr/>
          <p:nvPr/>
        </p:nvSpPr>
        <p:spPr>
          <a:xfrm rot="5400000">
            <a:off x="7012256" y="3329210"/>
            <a:ext cx="637309" cy="183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D918B-3CA3-F578-4A53-D5A63493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803" y="1000188"/>
            <a:ext cx="4606050" cy="1826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08617-F342-EFA0-7A6B-29C5618A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905" y="4194240"/>
            <a:ext cx="5560454" cy="2126056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F71132-3E18-CBAD-6DE5-C9B4BB33C081}"/>
              </a:ext>
            </a:extLst>
          </p:cNvPr>
          <p:cNvSpPr/>
          <p:nvPr/>
        </p:nvSpPr>
        <p:spPr>
          <a:xfrm>
            <a:off x="1378817" y="5537489"/>
            <a:ext cx="3974338" cy="636054"/>
          </a:xfrm>
          <a:prstGeom prst="wedgeRoundRectCallout">
            <a:avLst>
              <a:gd name="adj1" fmla="val 205432"/>
              <a:gd name="adj2" fmla="val 14394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Weeks, Years info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B1CDE90-BCD2-22B3-5E66-1CC1F2B3E3D6}"/>
              </a:ext>
            </a:extLst>
          </p:cNvPr>
          <p:cNvSpPr/>
          <p:nvPr/>
        </p:nvSpPr>
        <p:spPr>
          <a:xfrm>
            <a:off x="1378817" y="4561008"/>
            <a:ext cx="3974338" cy="636054"/>
          </a:xfrm>
          <a:prstGeom prst="wedgeRoundRectCallout">
            <a:avLst>
              <a:gd name="adj1" fmla="val 169853"/>
              <a:gd name="adj2" fmla="val 5885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the right Coffee IDs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27C4F22A-FE01-17F8-99C8-80607B9808F0}"/>
              </a:ext>
            </a:extLst>
          </p:cNvPr>
          <p:cNvSpPr/>
          <p:nvPr/>
        </p:nvSpPr>
        <p:spPr>
          <a:xfrm>
            <a:off x="1378817" y="3558186"/>
            <a:ext cx="3974338" cy="636054"/>
          </a:xfrm>
          <a:prstGeom prst="wedgeRoundRectCallout">
            <a:avLst>
              <a:gd name="adj1" fmla="val 179578"/>
              <a:gd name="adj2" fmla="val 12851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Alert on Input Errors</a:t>
            </a:r>
          </a:p>
        </p:txBody>
      </p:sp>
      <p:pic>
        <p:nvPicPr>
          <p:cNvPr id="16" name="Picture 15">
            <a:hlinkClick r:id="rId4" action="ppaction://hlinkfile"/>
            <a:extLst>
              <a:ext uri="{FF2B5EF4-FFF2-40B4-BE49-F238E27FC236}">
                <a16:creationId xmlns:a16="http://schemas.microsoft.com/office/drawing/2014/main" id="{D54914FA-4EA0-0E74-B821-4AD956992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389" y="360218"/>
            <a:ext cx="1409897" cy="476316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2B3E08F-E6AE-54E0-B4F3-3C8C72EDE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8822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pic>
        <p:nvPicPr>
          <p:cNvPr id="20" name="Graphic 19" descr="Badge 1 with solid fill">
            <a:extLst>
              <a:ext uri="{FF2B5EF4-FFF2-40B4-BE49-F238E27FC236}">
                <a16:creationId xmlns:a16="http://schemas.microsoft.com/office/drawing/2014/main" id="{438B4F02-BFDF-08B6-CE64-36EDFE3A7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6906" y="4087669"/>
            <a:ext cx="552553" cy="552553"/>
          </a:xfrm>
          <a:prstGeom prst="rect">
            <a:avLst/>
          </a:prstGeom>
        </p:spPr>
      </p:pic>
      <p:pic>
        <p:nvPicPr>
          <p:cNvPr id="21" name="Graphic 20" descr="Badge with solid fill">
            <a:extLst>
              <a:ext uri="{FF2B5EF4-FFF2-40B4-BE49-F238E27FC236}">
                <a16:creationId xmlns:a16="http://schemas.microsoft.com/office/drawing/2014/main" id="{B0C6E0E7-8CFE-CD10-7F4C-4F55DC1A4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5033" y="4996579"/>
            <a:ext cx="563688" cy="563688"/>
          </a:xfrm>
          <a:prstGeom prst="rect">
            <a:avLst/>
          </a:prstGeom>
        </p:spPr>
      </p:pic>
      <p:pic>
        <p:nvPicPr>
          <p:cNvPr id="22" name="Graphic 21" descr="Badge 3 with solid fill">
            <a:extLst>
              <a:ext uri="{FF2B5EF4-FFF2-40B4-BE49-F238E27FC236}">
                <a16:creationId xmlns:a16="http://schemas.microsoft.com/office/drawing/2014/main" id="{AF5FDF1C-07C9-9925-5BD9-605CB81F22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5853" y="5720339"/>
            <a:ext cx="616883" cy="6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1D8A79-AD22-EAE9-5A9A-73793438CD23}"/>
              </a:ext>
            </a:extLst>
          </p:cNvPr>
          <p:cNvSpPr/>
          <p:nvPr/>
        </p:nvSpPr>
        <p:spPr>
          <a:xfrm>
            <a:off x="5283200" y="71120"/>
            <a:ext cx="1483360" cy="2940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13BBB-6DC7-C057-ED72-DA2AE05B20E0}"/>
              </a:ext>
            </a:extLst>
          </p:cNvPr>
          <p:cNvSpPr/>
          <p:nvPr/>
        </p:nvSpPr>
        <p:spPr>
          <a:xfrm>
            <a:off x="5537200" y="6502400"/>
            <a:ext cx="1483360" cy="2940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80752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64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C14174B9-0A66-258F-A4C5-B76BEB1A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85" y="0"/>
            <a:ext cx="5413315" cy="649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AA9BC4-8DB5-A56C-DDB4-DB781E4E7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196538"/>
              </p:ext>
            </p:extLst>
          </p:nvPr>
        </p:nvGraphicFramePr>
        <p:xfrm>
          <a:off x="697347" y="1026160"/>
          <a:ext cx="6465455" cy="4488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C3C45E4-4D0A-D99F-A5C1-3F2289D6296E}"/>
              </a:ext>
            </a:extLst>
          </p:cNvPr>
          <p:cNvSpPr/>
          <p:nvPr/>
        </p:nvSpPr>
        <p:spPr>
          <a:xfrm>
            <a:off x="5255492" y="0"/>
            <a:ext cx="1523193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C62A9-83E9-D8BF-FF3B-9BC7AF481EFD}"/>
              </a:ext>
            </a:extLst>
          </p:cNvPr>
          <p:cNvSpPr/>
          <p:nvPr/>
        </p:nvSpPr>
        <p:spPr>
          <a:xfrm>
            <a:off x="456666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Premium Vector | Business woman cartoon character with clipboard waving  vector illustration">
            <a:extLst>
              <a:ext uri="{FF2B5EF4-FFF2-40B4-BE49-F238E27FC236}">
                <a16:creationId xmlns:a16="http://schemas.microsoft.com/office/drawing/2014/main" id="{A7DDA722-38FD-8296-617A-165AAE4C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37" y="3526155"/>
            <a:ext cx="1417909" cy="26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DA70D4-8830-BE61-2F97-7C8595B25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91666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430B130-05B7-5AB5-238D-6EB83A0AC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223723"/>
            <a:ext cx="4511512" cy="802437"/>
          </a:xfrm>
        </p:spPr>
        <p:txBody>
          <a:bodyPr>
            <a:normAutofit/>
          </a:bodyPr>
          <a:lstStyle/>
          <a:p>
            <a:r>
              <a:rPr lang="en-US" sz="4400" dirty="0"/>
              <a:t>Utilization</a:t>
            </a:r>
          </a:p>
        </p:txBody>
      </p:sp>
    </p:spTree>
    <p:extLst>
      <p:ext uri="{BB962C8B-B14F-4D97-AF65-F5344CB8AC3E}">
        <p14:creationId xmlns:p14="http://schemas.microsoft.com/office/powerpoint/2010/main" val="42137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223723"/>
            <a:ext cx="10515600" cy="907494"/>
          </a:xfrm>
        </p:spPr>
        <p:txBody>
          <a:bodyPr/>
          <a:lstStyle/>
          <a:p>
            <a:r>
              <a:rPr lang="en-US" dirty="0"/>
              <a:t>Utilization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4257FC-AD12-846F-B7C6-2F541499ADFA}"/>
              </a:ext>
            </a:extLst>
          </p:cNvPr>
          <p:cNvSpPr/>
          <p:nvPr/>
        </p:nvSpPr>
        <p:spPr>
          <a:xfrm rot="16200000">
            <a:off x="6066119" y="1583975"/>
            <a:ext cx="2309091" cy="3967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 rot="16200000">
            <a:off x="-261651" y="4819513"/>
            <a:ext cx="2803491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08F4225-1EC1-F24F-2CED-AC1C5B821A4F}"/>
              </a:ext>
            </a:extLst>
          </p:cNvPr>
          <p:cNvSpPr/>
          <p:nvPr/>
        </p:nvSpPr>
        <p:spPr>
          <a:xfrm rot="5400000">
            <a:off x="7811678" y="3158070"/>
            <a:ext cx="637309" cy="183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37B88-0B45-4F42-F9DE-CD9E35DCE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54" y="677470"/>
            <a:ext cx="4326301" cy="2153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83D9D-89E4-A92B-F9D2-C573E3A6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73" y="3690248"/>
            <a:ext cx="10365532" cy="16731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5AC07D-49D8-1AC6-4860-9007323D5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65" y="5501524"/>
            <a:ext cx="4771640" cy="985636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B2827157-D134-46A9-4951-D3BD511DCD3B}"/>
              </a:ext>
            </a:extLst>
          </p:cNvPr>
          <p:cNvSpPr/>
          <p:nvPr/>
        </p:nvSpPr>
        <p:spPr>
          <a:xfrm>
            <a:off x="3176832" y="1997412"/>
            <a:ext cx="2919168" cy="515231"/>
          </a:xfrm>
          <a:prstGeom prst="wedgeRoundRectCallout">
            <a:avLst>
              <a:gd name="adj1" fmla="val 149247"/>
              <a:gd name="adj2" fmla="val 52543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Retain only relevant info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9885326-4501-BD02-29F6-7E53BF08BAA4}"/>
              </a:ext>
            </a:extLst>
          </p:cNvPr>
          <p:cNvSpPr/>
          <p:nvPr/>
        </p:nvSpPr>
        <p:spPr>
          <a:xfrm>
            <a:off x="3176832" y="1261219"/>
            <a:ext cx="2919167" cy="515231"/>
          </a:xfrm>
          <a:prstGeom prst="wedgeRoundRectCallout">
            <a:avLst>
              <a:gd name="adj1" fmla="val 134984"/>
              <a:gd name="adj2" fmla="val 14219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blanks</a:t>
            </a:r>
          </a:p>
        </p:txBody>
      </p:sp>
      <p:pic>
        <p:nvPicPr>
          <p:cNvPr id="17" name="Picture 16">
            <a:hlinkClick r:id="rId5" action="ppaction://hlinkfile"/>
            <a:extLst>
              <a:ext uri="{FF2B5EF4-FFF2-40B4-BE49-F238E27FC236}">
                <a16:creationId xmlns:a16="http://schemas.microsoft.com/office/drawing/2014/main" id="{96E7D9E6-65B6-E16A-AB8E-51C37003E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08" y="1198724"/>
            <a:ext cx="1562318" cy="962159"/>
          </a:xfrm>
          <a:prstGeom prst="rect">
            <a:avLst/>
          </a:prstGeom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17B4F9FB-68EF-EA42-ED81-9C9A45B30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34236" y="1958307"/>
            <a:ext cx="552553" cy="552553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10DF68B7-F4E0-F6DD-361C-86414A1608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0513" y="2510860"/>
            <a:ext cx="563688" cy="563688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132D64E-BA08-2E4A-1164-DF08DD064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8822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1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3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9FD248E2-7261-57A5-A72C-76BBCC806040}"/>
              </a:ext>
            </a:extLst>
          </p:cNvPr>
          <p:cNvSpPr/>
          <p:nvPr/>
        </p:nvSpPr>
        <p:spPr>
          <a:xfrm>
            <a:off x="6956982" y="4315514"/>
            <a:ext cx="2507530" cy="515231"/>
          </a:xfrm>
          <a:prstGeom prst="wedgeRoundRectCallout">
            <a:avLst>
              <a:gd name="adj1" fmla="val -96041"/>
              <a:gd name="adj2" fmla="val -35279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83D9D-89E4-A92B-F9D2-C573E3A69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8" y="1299537"/>
            <a:ext cx="10365532" cy="167310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1838D26-7A4B-FE44-91B4-B358E467284A}"/>
              </a:ext>
            </a:extLst>
          </p:cNvPr>
          <p:cNvSpPr/>
          <p:nvPr/>
        </p:nvSpPr>
        <p:spPr>
          <a:xfrm>
            <a:off x="6956982" y="4298829"/>
            <a:ext cx="2507530" cy="515231"/>
          </a:xfrm>
          <a:prstGeom prst="wedgeRoundRectCallout">
            <a:avLst>
              <a:gd name="adj1" fmla="val 104179"/>
              <a:gd name="adj2" fmla="val -29142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Formulars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8" y="223723"/>
            <a:ext cx="10515600" cy="907494"/>
          </a:xfrm>
        </p:spPr>
        <p:txBody>
          <a:bodyPr/>
          <a:lstStyle/>
          <a:p>
            <a:r>
              <a:rPr lang="en-US" dirty="0"/>
              <a:t>Utilization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 rot="16200000">
            <a:off x="-1367514" y="2866746"/>
            <a:ext cx="3531208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5AC07D-49D8-1AC6-4860-9007323D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18" y="3845109"/>
            <a:ext cx="4771640" cy="98563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7702ADB-E8EF-2B5D-636C-FCF74B49C0C6}"/>
              </a:ext>
            </a:extLst>
          </p:cNvPr>
          <p:cNvSpPr/>
          <p:nvPr/>
        </p:nvSpPr>
        <p:spPr>
          <a:xfrm>
            <a:off x="6956982" y="3293957"/>
            <a:ext cx="2507530" cy="515231"/>
          </a:xfrm>
          <a:prstGeom prst="wedgeRoundRectCallout">
            <a:avLst>
              <a:gd name="adj1" fmla="val -96373"/>
              <a:gd name="adj2" fmla="val -247515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info from 2 files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BF9BF7E1-F23E-382F-2F9C-774C10A2400E}"/>
              </a:ext>
            </a:extLst>
          </p:cNvPr>
          <p:cNvSpPr/>
          <p:nvPr/>
        </p:nvSpPr>
        <p:spPr>
          <a:xfrm>
            <a:off x="6956983" y="5135379"/>
            <a:ext cx="2507529" cy="515231"/>
          </a:xfrm>
          <a:prstGeom prst="wedgeRoundRectCallout">
            <a:avLst>
              <a:gd name="adj1" fmla="val -245144"/>
              <a:gd name="adj2" fmla="val -170672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Asset Type</a:t>
            </a:r>
          </a:p>
        </p:txBody>
      </p:sp>
      <p:pic>
        <p:nvPicPr>
          <p:cNvPr id="15" name="Graphic 14" descr="Badge 3 with solid fill">
            <a:extLst>
              <a:ext uri="{FF2B5EF4-FFF2-40B4-BE49-F238E27FC236}">
                <a16:creationId xmlns:a16="http://schemas.microsoft.com/office/drawing/2014/main" id="{2E21B923-B9CB-49CC-4171-46F197CB5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6216" y="1287263"/>
            <a:ext cx="616883" cy="616883"/>
          </a:xfrm>
          <a:prstGeom prst="rect">
            <a:avLst/>
          </a:prstGeom>
        </p:spPr>
      </p:pic>
      <p:pic>
        <p:nvPicPr>
          <p:cNvPr id="16" name="Graphic 15" descr="Badge 4 with solid fill">
            <a:extLst>
              <a:ext uri="{FF2B5EF4-FFF2-40B4-BE49-F238E27FC236}">
                <a16:creationId xmlns:a16="http://schemas.microsoft.com/office/drawing/2014/main" id="{E810B65B-3529-9FFF-F7C7-99B9C9FC0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91734" y="2984912"/>
            <a:ext cx="533632" cy="533632"/>
          </a:xfrm>
          <a:prstGeom prst="rect">
            <a:avLst/>
          </a:prstGeom>
        </p:spPr>
      </p:pic>
      <p:pic>
        <p:nvPicPr>
          <p:cNvPr id="17" name="Graphic 16" descr="Badge 4 with solid fill">
            <a:extLst>
              <a:ext uri="{FF2B5EF4-FFF2-40B4-BE49-F238E27FC236}">
                <a16:creationId xmlns:a16="http://schemas.microsoft.com/office/drawing/2014/main" id="{01D16386-76D1-9DC7-0195-DD589CD74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8672" y="3845109"/>
            <a:ext cx="533632" cy="533632"/>
          </a:xfrm>
          <a:prstGeom prst="rect">
            <a:avLst/>
          </a:prstGeom>
        </p:spPr>
      </p:pic>
      <p:pic>
        <p:nvPicPr>
          <p:cNvPr id="18" name="Graphic 17" descr="Badge 5 with solid fill">
            <a:extLst>
              <a:ext uri="{FF2B5EF4-FFF2-40B4-BE49-F238E27FC236}">
                <a16:creationId xmlns:a16="http://schemas.microsoft.com/office/drawing/2014/main" id="{2E3E05A0-16C3-210B-0504-C5A354B519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8613" y="3538482"/>
            <a:ext cx="573443" cy="5734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282EDB1-0624-E377-F943-426863E55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688220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6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CC4F-581A-9250-A7F5-E18E32A6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548BA2-4B0E-7091-71FB-8D7F392BB530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77FE28-AACF-0233-0676-E3907AAA4B46}"/>
              </a:ext>
            </a:extLst>
          </p:cNvPr>
          <p:cNvCxnSpPr>
            <a:cxnSpLocks/>
          </p:cNvCxnSpPr>
          <p:nvPr/>
        </p:nvCxnSpPr>
        <p:spPr>
          <a:xfrm flipH="1" flipV="1">
            <a:off x="1764792" y="1901952"/>
            <a:ext cx="9144" cy="2971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0513EB-D035-0570-D8F2-FCA07DDA5F04}"/>
              </a:ext>
            </a:extLst>
          </p:cNvPr>
          <p:cNvCxnSpPr>
            <a:cxnSpLocks/>
          </p:cNvCxnSpPr>
          <p:nvPr/>
        </p:nvCxnSpPr>
        <p:spPr>
          <a:xfrm>
            <a:off x="1773936" y="4873752"/>
            <a:ext cx="51755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06F839C-5CE4-FBEF-083A-4C821F7FAB65}"/>
              </a:ext>
            </a:extLst>
          </p:cNvPr>
          <p:cNvSpPr/>
          <p:nvPr/>
        </p:nvSpPr>
        <p:spPr>
          <a:xfrm>
            <a:off x="2039112" y="2093976"/>
            <a:ext cx="3218688" cy="2304288"/>
          </a:xfrm>
          <a:custGeom>
            <a:avLst/>
            <a:gdLst>
              <a:gd name="connsiteX0" fmla="*/ 0 w 3218688"/>
              <a:gd name="connsiteY0" fmla="*/ 2304288 h 2304288"/>
              <a:gd name="connsiteX1" fmla="*/ 658368 w 3218688"/>
              <a:gd name="connsiteY1" fmla="*/ 1033272 h 2304288"/>
              <a:gd name="connsiteX2" fmla="*/ 932688 w 3218688"/>
              <a:gd name="connsiteY2" fmla="*/ 1581912 h 2304288"/>
              <a:gd name="connsiteX3" fmla="*/ 1755648 w 3218688"/>
              <a:gd name="connsiteY3" fmla="*/ 164592 h 2304288"/>
              <a:gd name="connsiteX4" fmla="*/ 2258568 w 3218688"/>
              <a:gd name="connsiteY4" fmla="*/ 850392 h 2304288"/>
              <a:gd name="connsiteX5" fmla="*/ 3218688 w 3218688"/>
              <a:gd name="connsiteY5" fmla="*/ 0 h 2304288"/>
              <a:gd name="connsiteX6" fmla="*/ 3218688 w 3218688"/>
              <a:gd name="connsiteY6" fmla="*/ 0 h 230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18688" h="2304288">
                <a:moveTo>
                  <a:pt x="0" y="2304288"/>
                </a:moveTo>
                <a:cubicBezTo>
                  <a:pt x="251460" y="1728978"/>
                  <a:pt x="502920" y="1153668"/>
                  <a:pt x="658368" y="1033272"/>
                </a:cubicBezTo>
                <a:cubicBezTo>
                  <a:pt x="813816" y="912876"/>
                  <a:pt x="749808" y="1726692"/>
                  <a:pt x="932688" y="1581912"/>
                </a:cubicBezTo>
                <a:cubicBezTo>
                  <a:pt x="1115568" y="1437132"/>
                  <a:pt x="1534668" y="286512"/>
                  <a:pt x="1755648" y="164592"/>
                </a:cubicBezTo>
                <a:cubicBezTo>
                  <a:pt x="1976628" y="42672"/>
                  <a:pt x="2014728" y="877824"/>
                  <a:pt x="2258568" y="850392"/>
                </a:cubicBezTo>
                <a:cubicBezTo>
                  <a:pt x="2502408" y="822960"/>
                  <a:pt x="3218688" y="0"/>
                  <a:pt x="3218688" y="0"/>
                </a:cubicBezTo>
                <a:lnTo>
                  <a:pt x="3218688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9DDED1-1B00-399D-246D-DDF420645D85}"/>
              </a:ext>
            </a:extLst>
          </p:cNvPr>
          <p:cNvSpPr txBox="1"/>
          <p:nvPr/>
        </p:nvSpPr>
        <p:spPr>
          <a:xfrm>
            <a:off x="5483354" y="2459736"/>
            <a:ext cx="117043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Trend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004837-7CAC-4B02-614B-DF2FADAFB83A}"/>
              </a:ext>
            </a:extLst>
          </p:cNvPr>
          <p:cNvCxnSpPr/>
          <p:nvPr/>
        </p:nvCxnSpPr>
        <p:spPr>
          <a:xfrm flipV="1">
            <a:off x="2194560" y="2274490"/>
            <a:ext cx="3328416" cy="239809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2A7CE4-4FF0-618A-1808-5694511F94D0}"/>
              </a:ext>
            </a:extLst>
          </p:cNvPr>
          <p:cNvSpPr txBox="1"/>
          <p:nvPr/>
        </p:nvSpPr>
        <p:spPr>
          <a:xfrm>
            <a:off x="1764792" y="2725071"/>
            <a:ext cx="14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58582-BF36-DDD9-BA1D-4B9AA60BDBE1}"/>
              </a:ext>
            </a:extLst>
          </p:cNvPr>
          <p:cNvSpPr txBox="1"/>
          <p:nvPr/>
        </p:nvSpPr>
        <p:spPr>
          <a:xfrm>
            <a:off x="3273552" y="2875280"/>
            <a:ext cx="1170432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Residual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904D4-01C2-9AB1-8699-45F2812C463D}"/>
              </a:ext>
            </a:extLst>
          </p:cNvPr>
          <p:cNvSpPr txBox="1"/>
          <p:nvPr/>
        </p:nvSpPr>
        <p:spPr>
          <a:xfrm>
            <a:off x="6653786" y="5050465"/>
            <a:ext cx="87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F05D85-3498-CB43-03DC-C26C01B03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123642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3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CC4F-581A-9250-A7F5-E18E32A6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50516-A058-535D-59A9-AB360C920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Average</a:t>
            </a:r>
          </a:p>
          <a:p>
            <a:endParaRPr lang="en-US" dirty="0"/>
          </a:p>
          <a:p>
            <a:r>
              <a:rPr lang="en-US" dirty="0"/>
              <a:t>Weighted Moving Average</a:t>
            </a:r>
          </a:p>
          <a:p>
            <a:endParaRPr lang="en-US" dirty="0"/>
          </a:p>
          <a:p>
            <a:r>
              <a:rPr lang="en-US" dirty="0"/>
              <a:t> Exponential Smoothing (ETS) algorithm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D10072E-D966-ECDD-7F87-2F8DCC8B7EF4}"/>
              </a:ext>
            </a:extLst>
          </p:cNvPr>
          <p:cNvSpPr/>
          <p:nvPr/>
        </p:nvSpPr>
        <p:spPr>
          <a:xfrm>
            <a:off x="7007889" y="1161593"/>
            <a:ext cx="4822749" cy="1204536"/>
          </a:xfrm>
          <a:prstGeom prst="wedgeRoundRectCallout">
            <a:avLst>
              <a:gd name="adj1" fmla="val -44093"/>
              <a:gd name="adj2" fmla="val 85978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548BA2-4B0E-7091-71FB-8D7F392BB530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0C40EA2-C901-1E24-78F0-8B43294F5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8406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82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In mathematics, what is the definition of a function? Can you give an  example of a function and a non-function? - Quora">
            <a:extLst>
              <a:ext uri="{FF2B5EF4-FFF2-40B4-BE49-F238E27FC236}">
                <a16:creationId xmlns:a16="http://schemas.microsoft.com/office/drawing/2014/main" id="{EB8D927C-2D7D-702B-7ABD-17C93C14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167" y="1258253"/>
            <a:ext cx="6209665" cy="45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E90118-00B8-70AF-B1A5-48530EDBC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532202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174D1106-C544-A82E-D173-D3F025DAA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182246"/>
            <a:ext cx="2433320" cy="1325563"/>
          </a:xfrm>
        </p:spPr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DBD21-E95D-647B-C974-D07C2192A301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84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1DE5-9D2C-E457-9BC7-B5D345D6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5664" y="94526"/>
            <a:ext cx="2575922" cy="907494"/>
          </a:xfrm>
        </p:spPr>
        <p:txBody>
          <a:bodyPr/>
          <a:lstStyle/>
          <a:p>
            <a:r>
              <a:rPr lang="en-US" dirty="0"/>
              <a:t>Forecast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419D0-488C-503B-D830-3C8B8801644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4257FC-AD12-846F-B7C6-2F541499ADFA}"/>
              </a:ext>
            </a:extLst>
          </p:cNvPr>
          <p:cNvSpPr/>
          <p:nvPr/>
        </p:nvSpPr>
        <p:spPr>
          <a:xfrm>
            <a:off x="909455" y="384148"/>
            <a:ext cx="2309091" cy="3967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C61F4E-FF70-1BEF-F9D4-F66E14E0A9A2}"/>
              </a:ext>
            </a:extLst>
          </p:cNvPr>
          <p:cNvSpPr/>
          <p:nvPr/>
        </p:nvSpPr>
        <p:spPr>
          <a:xfrm>
            <a:off x="7009988" y="2189834"/>
            <a:ext cx="2309091" cy="39678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E907D-5DC6-147D-75C3-145C4566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5" y="1129422"/>
            <a:ext cx="3488553" cy="204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CD8D1-9F3E-6A32-3108-C6D2B332A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919" y="2996886"/>
            <a:ext cx="7615231" cy="331284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31CB493-FA09-64D7-CBA0-8CF3B7CC8149}"/>
              </a:ext>
            </a:extLst>
          </p:cNvPr>
          <p:cNvSpPr/>
          <p:nvPr/>
        </p:nvSpPr>
        <p:spPr>
          <a:xfrm rot="1946730">
            <a:off x="3618846" y="3153538"/>
            <a:ext cx="637309" cy="1832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64AE982B-1B29-9A7B-ADEE-364A184A5E9C}"/>
              </a:ext>
            </a:extLst>
          </p:cNvPr>
          <p:cNvSpPr/>
          <p:nvPr/>
        </p:nvSpPr>
        <p:spPr>
          <a:xfrm>
            <a:off x="319725" y="3676732"/>
            <a:ext cx="3183226" cy="636054"/>
          </a:xfrm>
          <a:prstGeom prst="wedgeRoundRectCallout">
            <a:avLst>
              <a:gd name="adj1" fmla="val 178093"/>
              <a:gd name="adj2" fmla="val -4192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 Formulars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54A405E3-688B-4326-36BE-4CAE88C524CD}"/>
              </a:ext>
            </a:extLst>
          </p:cNvPr>
          <p:cNvSpPr/>
          <p:nvPr/>
        </p:nvSpPr>
        <p:spPr>
          <a:xfrm>
            <a:off x="319725" y="4513900"/>
            <a:ext cx="3183226" cy="636054"/>
          </a:xfrm>
          <a:prstGeom prst="wedgeRoundRectCallout">
            <a:avLst>
              <a:gd name="adj1" fmla="val 246501"/>
              <a:gd name="adj2" fmla="val -116030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 Input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0B272C3D-C6F3-FFA2-4548-E2BD85E4EFB2}"/>
              </a:ext>
            </a:extLst>
          </p:cNvPr>
          <p:cNvSpPr/>
          <p:nvPr/>
        </p:nvSpPr>
        <p:spPr>
          <a:xfrm>
            <a:off x="319725" y="5410551"/>
            <a:ext cx="3183226" cy="636054"/>
          </a:xfrm>
          <a:prstGeom prst="wedgeRoundRectCallout">
            <a:avLst>
              <a:gd name="adj1" fmla="val 284111"/>
              <a:gd name="adj2" fmla="val -252381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 Charts</a:t>
            </a:r>
          </a:p>
        </p:txBody>
      </p:sp>
      <p:pic>
        <p:nvPicPr>
          <p:cNvPr id="20" name="Picture 19">
            <a:hlinkClick r:id="rId4" action="ppaction://hlinkfile"/>
            <a:extLst>
              <a:ext uri="{FF2B5EF4-FFF2-40B4-BE49-F238E27FC236}">
                <a16:creationId xmlns:a16="http://schemas.microsoft.com/office/drawing/2014/main" id="{65348838-7BB7-78CD-46A1-757955210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266" y="876974"/>
            <a:ext cx="1286054" cy="504895"/>
          </a:xfrm>
          <a:prstGeom prst="rect">
            <a:avLst/>
          </a:prstGeom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B3DC1267-1788-F4AE-B989-FE051E6AE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6616" y="3069982"/>
            <a:ext cx="552553" cy="552553"/>
          </a:xfrm>
          <a:prstGeom prst="rect">
            <a:avLst/>
          </a:prstGeom>
        </p:spPr>
      </p:pic>
      <p:pic>
        <p:nvPicPr>
          <p:cNvPr id="5" name="Graphic 4" descr="Badge with solid fill">
            <a:extLst>
              <a:ext uri="{FF2B5EF4-FFF2-40B4-BE49-F238E27FC236}">
                <a16:creationId xmlns:a16="http://schemas.microsoft.com/office/drawing/2014/main" id="{B1E19BBE-DE9C-5A63-CCA4-009D262D1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4781" y="3094891"/>
            <a:ext cx="563688" cy="563688"/>
          </a:xfrm>
          <a:prstGeom prst="rect">
            <a:avLst/>
          </a:prstGeom>
        </p:spPr>
      </p:pic>
      <p:pic>
        <p:nvPicPr>
          <p:cNvPr id="11" name="Graphic 10" descr="Badge 3 with solid fill">
            <a:extLst>
              <a:ext uri="{FF2B5EF4-FFF2-40B4-BE49-F238E27FC236}">
                <a16:creationId xmlns:a16="http://schemas.microsoft.com/office/drawing/2014/main" id="{EA03FA47-FDB5-7E17-B0D9-90AFA3C2B6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11868" y="3622535"/>
            <a:ext cx="616883" cy="61688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52B843-A2CA-AAD0-7F3D-6B8864163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8406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89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7C051A-6FB0-4E5B-24BF-B813590842C7}"/>
              </a:ext>
            </a:extLst>
          </p:cNvPr>
          <p:cNvSpPr/>
          <p:nvPr/>
        </p:nvSpPr>
        <p:spPr>
          <a:xfrm>
            <a:off x="5425440" y="0"/>
            <a:ext cx="1422400" cy="2336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76BB2-DDCB-6490-84BC-0ABE23A6D4E4}"/>
              </a:ext>
            </a:extLst>
          </p:cNvPr>
          <p:cNvSpPr/>
          <p:nvPr/>
        </p:nvSpPr>
        <p:spPr>
          <a:xfrm>
            <a:off x="5384800" y="6614160"/>
            <a:ext cx="1422400" cy="23368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37761"/>
      </p:ext>
    </p:extLst>
  </p:cSld>
  <p:clrMapOvr>
    <a:masterClrMapping/>
  </p:clrMapOvr>
  <p:transition spd="slow" advTm="1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9A6C-5CA1-8455-464D-8A969926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C9C3-F0AD-EEC2-D702-6200F31E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  <a:p>
            <a:r>
              <a:rPr lang="en-US" dirty="0"/>
              <a:t>Dot</a:t>
            </a:r>
          </a:p>
          <a:p>
            <a:r>
              <a:rPr lang="en-US" dirty="0"/>
              <a:t>Dynamic range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8B2E1DAD-74E4-CB1A-EBE5-36C8DB4B0346}"/>
              </a:ext>
            </a:extLst>
          </p:cNvPr>
          <p:cNvSpPr/>
          <p:nvPr/>
        </p:nvSpPr>
        <p:spPr>
          <a:xfrm>
            <a:off x="7007889" y="1161593"/>
            <a:ext cx="4822749" cy="1204536"/>
          </a:xfrm>
          <a:prstGeom prst="wedgeRoundRectCallout">
            <a:avLst>
              <a:gd name="adj1" fmla="val -44093"/>
              <a:gd name="adj2" fmla="val 85978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DE2F40-D49C-9E72-726E-1CC63768B1A6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57BB723-6F8E-D681-B6BB-FE82A5592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68406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345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854ECEBE-9353-406C-9313-02A517A3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417" name="Freeform: Shape 17416">
            <a:extLst>
              <a:ext uri="{FF2B5EF4-FFF2-40B4-BE49-F238E27FC236}">
                <a16:creationId xmlns:a16="http://schemas.microsoft.com/office/drawing/2014/main" id="{86806086-A782-4311-A63B-1A68574D8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02" y="-15901"/>
            <a:ext cx="6578337" cy="5814891"/>
          </a:xfrm>
          <a:custGeom>
            <a:avLst/>
            <a:gdLst>
              <a:gd name="connsiteX0" fmla="*/ 1667657 w 6578337"/>
              <a:gd name="connsiteY0" fmla="*/ 0 h 5814891"/>
              <a:gd name="connsiteX1" fmla="*/ 5296215 w 6578337"/>
              <a:gd name="connsiteY1" fmla="*/ 0 h 5814891"/>
              <a:gd name="connsiteX2" fmla="*/ 5354505 w 6578337"/>
              <a:gd name="connsiteY2" fmla="*/ 38974 h 5814891"/>
              <a:gd name="connsiteX3" fmla="*/ 5772761 w 6578337"/>
              <a:gd name="connsiteY3" fmla="*/ 430996 h 5814891"/>
              <a:gd name="connsiteX4" fmla="*/ 6578337 w 6578337"/>
              <a:gd name="connsiteY4" fmla="*/ 2842158 h 5814891"/>
              <a:gd name="connsiteX5" fmla="*/ 6219497 w 6578337"/>
              <a:gd name="connsiteY5" fmla="*/ 3831001 h 5814891"/>
              <a:gd name="connsiteX6" fmla="*/ 5157059 w 6578337"/>
              <a:gd name="connsiteY6" fmla="*/ 4751758 h 5814891"/>
              <a:gd name="connsiteX7" fmla="*/ 4923464 w 6578337"/>
              <a:gd name="connsiteY7" fmla="*/ 4927890 h 5814891"/>
              <a:gd name="connsiteX8" fmla="*/ 3004017 w 6578337"/>
              <a:gd name="connsiteY8" fmla="*/ 5814891 h 5814891"/>
              <a:gd name="connsiteX9" fmla="*/ 475534 w 6578337"/>
              <a:gd name="connsiteY9" fmla="*/ 4373098 h 5814891"/>
              <a:gd name="connsiteX10" fmla="*/ 206071 w 6578337"/>
              <a:gd name="connsiteY10" fmla="*/ 4004246 h 5814891"/>
              <a:gd name="connsiteX11" fmla="*/ 79385 w 6578337"/>
              <a:gd name="connsiteY11" fmla="*/ 3833508 h 5814891"/>
              <a:gd name="connsiteX12" fmla="*/ 0 w 6578337"/>
              <a:gd name="connsiteY12" fmla="*/ 3721725 h 5814891"/>
              <a:gd name="connsiteX13" fmla="*/ 0 w 6578337"/>
              <a:gd name="connsiteY13" fmla="*/ 1581323 h 5814891"/>
              <a:gd name="connsiteX14" fmla="*/ 168477 w 6578337"/>
              <a:gd name="connsiteY14" fmla="*/ 1300525 h 5814891"/>
              <a:gd name="connsiteX15" fmla="*/ 885512 w 6578337"/>
              <a:gd name="connsiteY15" fmla="*/ 515238 h 5814891"/>
              <a:gd name="connsiteX16" fmla="*/ 1494824 w 6578337"/>
              <a:gd name="connsiteY16" fmla="*/ 90742 h 58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78337" h="5814891">
                <a:moveTo>
                  <a:pt x="1667657" y="0"/>
                </a:moveTo>
                <a:lnTo>
                  <a:pt x="5296215" y="0"/>
                </a:lnTo>
                <a:lnTo>
                  <a:pt x="5354505" y="38974"/>
                </a:lnTo>
                <a:cubicBezTo>
                  <a:pt x="5505893" y="152699"/>
                  <a:pt x="5645664" y="283643"/>
                  <a:pt x="5772761" y="430996"/>
                </a:cubicBezTo>
                <a:cubicBezTo>
                  <a:pt x="6292274" y="1033532"/>
                  <a:pt x="6578337" y="1889809"/>
                  <a:pt x="6578337" y="2842158"/>
                </a:cubicBezTo>
                <a:cubicBezTo>
                  <a:pt x="6578337" y="3222117"/>
                  <a:pt x="6467617" y="3527065"/>
                  <a:pt x="6219497" y="3831001"/>
                </a:cubicBezTo>
                <a:cubicBezTo>
                  <a:pt x="5959965" y="4148933"/>
                  <a:pt x="5569997" y="4441763"/>
                  <a:pt x="5157059" y="4751758"/>
                </a:cubicBezTo>
                <a:cubicBezTo>
                  <a:pt x="5080873" y="4808882"/>
                  <a:pt x="5002168" y="4868026"/>
                  <a:pt x="4923464" y="4927890"/>
                </a:cubicBezTo>
                <a:cubicBezTo>
                  <a:pt x="4218974" y="5463640"/>
                  <a:pt x="3704799" y="5814891"/>
                  <a:pt x="3004017" y="5814891"/>
                </a:cubicBezTo>
                <a:cubicBezTo>
                  <a:pt x="1936240" y="5814891"/>
                  <a:pt x="1180025" y="5383723"/>
                  <a:pt x="475534" y="4373098"/>
                </a:cubicBezTo>
                <a:cubicBezTo>
                  <a:pt x="383343" y="4240819"/>
                  <a:pt x="293225" y="4120515"/>
                  <a:pt x="206071" y="4004246"/>
                </a:cubicBezTo>
                <a:cubicBezTo>
                  <a:pt x="160920" y="3943985"/>
                  <a:pt x="118700" y="3887339"/>
                  <a:pt x="79385" y="3833508"/>
                </a:cubicBezTo>
                <a:lnTo>
                  <a:pt x="0" y="3721725"/>
                </a:lnTo>
                <a:lnTo>
                  <a:pt x="0" y="1581323"/>
                </a:lnTo>
                <a:lnTo>
                  <a:pt x="168477" y="1300525"/>
                </a:lnTo>
                <a:cubicBezTo>
                  <a:pt x="359173" y="1017017"/>
                  <a:pt x="599372" y="753795"/>
                  <a:pt x="885512" y="515238"/>
                </a:cubicBezTo>
                <a:cubicBezTo>
                  <a:pt x="1073010" y="358870"/>
                  <a:pt x="1278109" y="216205"/>
                  <a:pt x="1494824" y="90742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410" name="Picture 2" descr="black and silver coffee maker">
            <a:extLst>
              <a:ext uri="{FF2B5EF4-FFF2-40B4-BE49-F238E27FC236}">
                <a16:creationId xmlns:a16="http://schemas.microsoft.com/office/drawing/2014/main" id="{E00D1A40-6200-1939-1334-AF7BEC331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4" r="-1" b="25036"/>
          <a:stretch/>
        </p:blipFill>
        <p:spPr bwMode="auto">
          <a:xfrm>
            <a:off x="20" y="-2"/>
            <a:ext cx="6323142" cy="5593660"/>
          </a:xfrm>
          <a:custGeom>
            <a:avLst/>
            <a:gdLst/>
            <a:ahLst/>
            <a:cxnLst/>
            <a:rect l="l" t="t" r="r" b="b"/>
            <a:pathLst>
              <a:path w="6323162" h="5593660">
                <a:moveTo>
                  <a:pt x="2177447" y="0"/>
                </a:move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9" name="Freeform: Shape 17418">
            <a:extLst>
              <a:ext uri="{FF2B5EF4-FFF2-40B4-BE49-F238E27FC236}">
                <a16:creationId xmlns:a16="http://schemas.microsoft.com/office/drawing/2014/main" id="{CE71458B-DF80-43DF-9693-2EC3878AC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23162" cy="5593660"/>
          </a:xfrm>
          <a:custGeom>
            <a:avLst/>
            <a:gdLst>
              <a:gd name="connsiteX0" fmla="*/ 2177447 w 6323162"/>
              <a:gd name="connsiteY0" fmla="*/ 0 h 5593660"/>
              <a:gd name="connsiteX1" fmla="*/ 2572776 w 6323162"/>
              <a:gd name="connsiteY1" fmla="*/ 0 h 5593660"/>
              <a:gd name="connsiteX2" fmla="*/ 2279674 w 6323162"/>
              <a:gd name="connsiteY2" fmla="*/ 98163 h 5593660"/>
              <a:gd name="connsiteX3" fmla="*/ 1163390 w 6323162"/>
              <a:gd name="connsiteY3" fmla="*/ 758946 h 5593660"/>
              <a:gd name="connsiteX4" fmla="*/ 391288 w 6323162"/>
              <a:gd name="connsiteY4" fmla="*/ 1711778 h 5593660"/>
              <a:gd name="connsiteX5" fmla="*/ 111318 w 6323162"/>
              <a:gd name="connsiteY5" fmla="*/ 2820666 h 5593660"/>
              <a:gd name="connsiteX6" fmla="*/ 574682 w 6323162"/>
              <a:gd name="connsiteY6" fmla="*/ 3850310 h 5593660"/>
              <a:gd name="connsiteX7" fmla="*/ 808161 w 6323162"/>
              <a:gd name="connsiteY7" fmla="*/ 4177123 h 5593660"/>
              <a:gd name="connsiteX8" fmla="*/ 2998992 w 6323162"/>
              <a:gd name="connsiteY8" fmla="*/ 5454594 h 5593660"/>
              <a:gd name="connsiteX9" fmla="*/ 4662117 w 6323162"/>
              <a:gd name="connsiteY9" fmla="*/ 4668685 h 5593660"/>
              <a:gd name="connsiteX10" fmla="*/ 4864518 w 6323162"/>
              <a:gd name="connsiteY10" fmla="*/ 4512627 h 5593660"/>
              <a:gd name="connsiteX11" fmla="*/ 5785079 w 6323162"/>
              <a:gd name="connsiteY11" fmla="*/ 3696808 h 5593660"/>
              <a:gd name="connsiteX12" fmla="*/ 6095999 w 6323162"/>
              <a:gd name="connsiteY12" fmla="*/ 2820666 h 5593660"/>
              <a:gd name="connsiteX13" fmla="*/ 5397999 w 6323162"/>
              <a:gd name="connsiteY13" fmla="*/ 684305 h 5593660"/>
              <a:gd name="connsiteX14" fmla="*/ 4612801 w 6323162"/>
              <a:gd name="connsiteY14" fmla="*/ 81166 h 5593660"/>
              <a:gd name="connsiteX15" fmla="*/ 4406067 w 6323162"/>
              <a:gd name="connsiteY15" fmla="*/ 0 h 5593660"/>
              <a:gd name="connsiteX16" fmla="*/ 4826316 w 6323162"/>
              <a:gd name="connsiteY16" fmla="*/ 0 h 5593660"/>
              <a:gd name="connsiteX17" fmla="*/ 4971508 w 6323162"/>
              <a:gd name="connsiteY17" fmla="*/ 75777 h 5593660"/>
              <a:gd name="connsiteX18" fmla="*/ 5577109 w 6323162"/>
              <a:gd name="connsiteY18" fmla="*/ 586873 h 5593660"/>
              <a:gd name="connsiteX19" fmla="*/ 6323162 w 6323162"/>
              <a:gd name="connsiteY19" fmla="*/ 2829148 h 5593660"/>
              <a:gd name="connsiteX20" fmla="*/ 5990836 w 6323162"/>
              <a:gd name="connsiteY20" fmla="*/ 3748729 h 5593660"/>
              <a:gd name="connsiteX21" fmla="*/ 5006899 w 6323162"/>
              <a:gd name="connsiteY21" fmla="*/ 4604992 h 5593660"/>
              <a:gd name="connsiteX22" fmla="*/ 4790566 w 6323162"/>
              <a:gd name="connsiteY22" fmla="*/ 4768788 h 5593660"/>
              <a:gd name="connsiteX23" fmla="*/ 3012943 w 6323162"/>
              <a:gd name="connsiteY23" fmla="*/ 5593660 h 5593660"/>
              <a:gd name="connsiteX24" fmla="*/ 671286 w 6323162"/>
              <a:gd name="connsiteY24" fmla="*/ 4252856 h 5593660"/>
              <a:gd name="connsiteX25" fmla="*/ 421733 w 6323162"/>
              <a:gd name="connsiteY25" fmla="*/ 3909839 h 5593660"/>
              <a:gd name="connsiteX26" fmla="*/ 48655 w 6323162"/>
              <a:gd name="connsiteY26" fmla="*/ 3351082 h 5593660"/>
              <a:gd name="connsiteX27" fmla="*/ 0 w 6323162"/>
              <a:gd name="connsiteY27" fmla="*/ 3239820 h 5593660"/>
              <a:gd name="connsiteX28" fmla="*/ 0 w 6323162"/>
              <a:gd name="connsiteY28" fmla="*/ 2248150 h 5593660"/>
              <a:gd name="connsiteX29" fmla="*/ 1658 w 6323162"/>
              <a:gd name="connsiteY29" fmla="*/ 2239520 h 5593660"/>
              <a:gd name="connsiteX30" fmla="*/ 225714 w 6323162"/>
              <a:gd name="connsiteY30" fmla="*/ 1665285 h 5593660"/>
              <a:gd name="connsiteX31" fmla="*/ 1050970 w 6323162"/>
              <a:gd name="connsiteY31" fmla="*/ 665214 h 5593660"/>
              <a:gd name="connsiteX32" fmla="*/ 1923692 w 6323162"/>
              <a:gd name="connsiteY32" fmla="*/ 107844 h 5593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323162" h="5593660">
                <a:moveTo>
                  <a:pt x="2177447" y="0"/>
                </a:moveTo>
                <a:lnTo>
                  <a:pt x="2572776" y="0"/>
                </a:lnTo>
                <a:lnTo>
                  <a:pt x="2279674" y="98163"/>
                </a:lnTo>
                <a:cubicBezTo>
                  <a:pt x="1874231" y="253327"/>
                  <a:pt x="1488311" y="481852"/>
                  <a:pt x="1163390" y="758946"/>
                </a:cubicBezTo>
                <a:cubicBezTo>
                  <a:pt x="832819" y="1040772"/>
                  <a:pt x="573013" y="1361447"/>
                  <a:pt x="391288" y="1711778"/>
                </a:cubicBezTo>
                <a:cubicBezTo>
                  <a:pt x="205583" y="2069903"/>
                  <a:pt x="111318" y="2442986"/>
                  <a:pt x="111318" y="2820666"/>
                </a:cubicBezTo>
                <a:cubicBezTo>
                  <a:pt x="111318" y="3201031"/>
                  <a:pt x="261705" y="3423166"/>
                  <a:pt x="574682" y="3850310"/>
                </a:cubicBezTo>
                <a:cubicBezTo>
                  <a:pt x="650197" y="3953327"/>
                  <a:pt x="728281" y="4059920"/>
                  <a:pt x="808161" y="4177123"/>
                </a:cubicBezTo>
                <a:cubicBezTo>
                  <a:pt x="1418574" y="5072567"/>
                  <a:pt x="2073806" y="5454594"/>
                  <a:pt x="2998992" y="5454594"/>
                </a:cubicBezTo>
                <a:cubicBezTo>
                  <a:pt x="3606192" y="5454594"/>
                  <a:pt x="4051705" y="5143376"/>
                  <a:pt x="4662117" y="4668685"/>
                </a:cubicBezTo>
                <a:cubicBezTo>
                  <a:pt x="4730310" y="4615645"/>
                  <a:pt x="4798505" y="4563242"/>
                  <a:pt x="4864518" y="4512627"/>
                </a:cubicBezTo>
                <a:cubicBezTo>
                  <a:pt x="5222313" y="4237963"/>
                  <a:pt x="5560204" y="3978506"/>
                  <a:pt x="5785079" y="3696808"/>
                </a:cubicBezTo>
                <a:cubicBezTo>
                  <a:pt x="6000066" y="3427513"/>
                  <a:pt x="6095999" y="3157320"/>
                  <a:pt x="6095999" y="2820666"/>
                </a:cubicBezTo>
                <a:cubicBezTo>
                  <a:pt x="6095999" y="1976856"/>
                  <a:pt x="5848138" y="1218170"/>
                  <a:pt x="5397999" y="684305"/>
                </a:cubicBezTo>
                <a:cubicBezTo>
                  <a:pt x="5177750" y="423188"/>
                  <a:pt x="4913577" y="220223"/>
                  <a:pt x="4612801" y="81166"/>
                </a:cubicBezTo>
                <a:lnTo>
                  <a:pt x="4406067" y="0"/>
                </a:lnTo>
                <a:lnTo>
                  <a:pt x="4826316" y="0"/>
                </a:lnTo>
                <a:lnTo>
                  <a:pt x="4971508" y="75777"/>
                </a:lnTo>
                <a:cubicBezTo>
                  <a:pt x="5197582" y="210111"/>
                  <a:pt x="5400550" y="381325"/>
                  <a:pt x="5577109" y="586873"/>
                </a:cubicBezTo>
                <a:cubicBezTo>
                  <a:pt x="6058235" y="1147205"/>
                  <a:pt x="6323162" y="1943505"/>
                  <a:pt x="6323162" y="2829148"/>
                </a:cubicBezTo>
                <a:cubicBezTo>
                  <a:pt x="6323162" y="3182494"/>
                  <a:pt x="6220623" y="3466081"/>
                  <a:pt x="5990836" y="3748729"/>
                </a:cubicBezTo>
                <a:cubicBezTo>
                  <a:pt x="5750480" y="4044392"/>
                  <a:pt x="5389327" y="4316711"/>
                  <a:pt x="5006899" y="4604992"/>
                </a:cubicBezTo>
                <a:cubicBezTo>
                  <a:pt x="4936343" y="4658116"/>
                  <a:pt x="4863453" y="4713117"/>
                  <a:pt x="4790566" y="4768788"/>
                </a:cubicBezTo>
                <a:cubicBezTo>
                  <a:pt x="4138128" y="5267012"/>
                  <a:pt x="3661945" y="5593660"/>
                  <a:pt x="3012943" y="5593660"/>
                </a:cubicBezTo>
                <a:cubicBezTo>
                  <a:pt x="2024062" y="5593660"/>
                  <a:pt x="1323723" y="5192693"/>
                  <a:pt x="671286" y="4252856"/>
                </a:cubicBezTo>
                <a:cubicBezTo>
                  <a:pt x="585906" y="4129842"/>
                  <a:pt x="502446" y="4017964"/>
                  <a:pt x="421733" y="3909839"/>
                </a:cubicBezTo>
                <a:cubicBezTo>
                  <a:pt x="254471" y="3685679"/>
                  <a:pt x="130655" y="3515312"/>
                  <a:pt x="48655" y="3351082"/>
                </a:cubicBezTo>
                <a:lnTo>
                  <a:pt x="0" y="3239820"/>
                </a:lnTo>
                <a:lnTo>
                  <a:pt x="0" y="2248150"/>
                </a:lnTo>
                <a:lnTo>
                  <a:pt x="1658" y="2239520"/>
                </a:lnTo>
                <a:cubicBezTo>
                  <a:pt x="51657" y="2045089"/>
                  <a:pt x="126469" y="1853225"/>
                  <a:pt x="225714" y="1665285"/>
                </a:cubicBezTo>
                <a:cubicBezTo>
                  <a:pt x="419948" y="1297585"/>
                  <a:pt x="697641" y="961011"/>
                  <a:pt x="1050970" y="665214"/>
                </a:cubicBezTo>
                <a:cubicBezTo>
                  <a:pt x="1311437" y="447090"/>
                  <a:pt x="1608578" y="257641"/>
                  <a:pt x="1923692" y="10784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21" name="Freeform: Shape 17420">
            <a:extLst>
              <a:ext uri="{FF2B5EF4-FFF2-40B4-BE49-F238E27FC236}">
                <a16:creationId xmlns:a16="http://schemas.microsoft.com/office/drawing/2014/main" id="{DE1994AC-22D1-4B48-9EDA-BE373E704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1758" y="1415331"/>
            <a:ext cx="5665992" cy="5466522"/>
          </a:xfrm>
          <a:custGeom>
            <a:avLst/>
            <a:gdLst>
              <a:gd name="connsiteX0" fmla="*/ 3113576 w 5665992"/>
              <a:gd name="connsiteY0" fmla="*/ 1556 h 5401530"/>
              <a:gd name="connsiteX1" fmla="*/ 4468777 w 5665992"/>
              <a:gd name="connsiteY1" fmla="*/ 405866 h 5401530"/>
              <a:gd name="connsiteX2" fmla="*/ 5525792 w 5665992"/>
              <a:gd name="connsiteY2" fmla="*/ 1317461 h 5401530"/>
              <a:gd name="connsiteX3" fmla="*/ 5665992 w 5665992"/>
              <a:gd name="connsiteY3" fmla="*/ 1506159 h 5401530"/>
              <a:gd name="connsiteX4" fmla="*/ 5665992 w 5665992"/>
              <a:gd name="connsiteY4" fmla="*/ 5401530 h 5401530"/>
              <a:gd name="connsiteX5" fmla="*/ 965932 w 5665992"/>
              <a:gd name="connsiteY5" fmla="*/ 5401530 h 5401530"/>
              <a:gd name="connsiteX6" fmla="*/ 836753 w 5665992"/>
              <a:gd name="connsiteY6" fmla="*/ 5181943 h 5401530"/>
              <a:gd name="connsiteX7" fmla="*/ 509793 w 5665992"/>
              <a:gd name="connsiteY7" fmla="*/ 4458111 h 5401530"/>
              <a:gd name="connsiteX8" fmla="*/ 251995 w 5665992"/>
              <a:gd name="connsiteY8" fmla="*/ 1805844 h 5401530"/>
              <a:gd name="connsiteX9" fmla="*/ 3113576 w 5665992"/>
              <a:gd name="connsiteY9" fmla="*/ 1556 h 540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65992" h="5401530">
                <a:moveTo>
                  <a:pt x="3113576" y="1556"/>
                </a:moveTo>
                <a:cubicBezTo>
                  <a:pt x="3559807" y="16866"/>
                  <a:pt x="4018025" y="145625"/>
                  <a:pt x="4468777" y="405866"/>
                </a:cubicBezTo>
                <a:cubicBezTo>
                  <a:pt x="4871803" y="638554"/>
                  <a:pt x="5229811" y="952545"/>
                  <a:pt x="5525792" y="1317461"/>
                </a:cubicBezTo>
                <a:lnTo>
                  <a:pt x="5665992" y="1506159"/>
                </a:lnTo>
                <a:lnTo>
                  <a:pt x="5665992" y="5401530"/>
                </a:lnTo>
                <a:lnTo>
                  <a:pt x="965932" y="5401530"/>
                </a:lnTo>
                <a:lnTo>
                  <a:pt x="836753" y="5181943"/>
                </a:lnTo>
                <a:cubicBezTo>
                  <a:pt x="713569" y="4953383"/>
                  <a:pt x="611679" y="4708683"/>
                  <a:pt x="509793" y="4458111"/>
                </a:cubicBezTo>
                <a:cubicBezTo>
                  <a:pt x="136790" y="3540808"/>
                  <a:pt x="-278612" y="2724882"/>
                  <a:pt x="251995" y="1805844"/>
                </a:cubicBezTo>
                <a:cubicBezTo>
                  <a:pt x="911122" y="664202"/>
                  <a:pt x="1973207" y="-37572"/>
                  <a:pt x="3113576" y="1556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74" name="Picture 2" descr="person pouring brown liquid on clear drinking glass">
            <a:extLst>
              <a:ext uri="{FF2B5EF4-FFF2-40B4-BE49-F238E27FC236}">
                <a16:creationId xmlns:a16="http://schemas.microsoft.com/office/drawing/2014/main" id="{753C8E91-9745-F260-2AA8-1BBC3C23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 b="30152"/>
          <a:stretch/>
        </p:blipFill>
        <p:spPr bwMode="auto">
          <a:xfrm>
            <a:off x="6795930" y="1685367"/>
            <a:ext cx="5396070" cy="5172635"/>
          </a:xfrm>
          <a:custGeom>
            <a:avLst/>
            <a:gdLst/>
            <a:ahLst/>
            <a:cxnLst/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600"/>
                </a:lnTo>
                <a:lnTo>
                  <a:pt x="5396070" y="4888539"/>
                </a:lnTo>
                <a:lnTo>
                  <a:pt x="5373530" y="4924165"/>
                </a:lnTo>
                <a:cubicBezTo>
                  <a:pt x="5310112" y="5013254"/>
                  <a:pt x="5241620" y="5088864"/>
                  <a:pt x="5168684" y="5154829"/>
                </a:cubicBezTo>
                <a:lnTo>
                  <a:pt x="5146924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2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23" name="Freeform: Shape 17422">
            <a:extLst>
              <a:ext uri="{FF2B5EF4-FFF2-40B4-BE49-F238E27FC236}">
                <a16:creationId xmlns:a16="http://schemas.microsoft.com/office/drawing/2014/main" id="{22220111-5018-4EB7-A38B-79BD37F7C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5930" y="1685365"/>
            <a:ext cx="5396070" cy="5172635"/>
          </a:xfrm>
          <a:custGeom>
            <a:avLst/>
            <a:gdLst>
              <a:gd name="connsiteX0" fmla="*/ 2809770 w 5396070"/>
              <a:gd name="connsiteY0" fmla="*/ 1442 h 5172635"/>
              <a:gd name="connsiteX1" fmla="*/ 4032739 w 5396070"/>
              <a:gd name="connsiteY1" fmla="*/ 376223 h 5172635"/>
              <a:gd name="connsiteX2" fmla="*/ 5362614 w 5396070"/>
              <a:gd name="connsiteY2" fmla="*/ 1796088 h 5172635"/>
              <a:gd name="connsiteX3" fmla="*/ 5396070 w 5396070"/>
              <a:gd name="connsiteY3" fmla="*/ 1864599 h 5172635"/>
              <a:gd name="connsiteX4" fmla="*/ 5396070 w 5396070"/>
              <a:gd name="connsiteY4" fmla="*/ 1981756 h 5172635"/>
              <a:gd name="connsiteX5" fmla="*/ 5363566 w 5396070"/>
              <a:gd name="connsiteY5" fmla="*/ 1915670 h 5172635"/>
              <a:gd name="connsiteX6" fmla="*/ 4071524 w 5396070"/>
              <a:gd name="connsiteY6" fmla="*/ 546090 h 5172635"/>
              <a:gd name="connsiteX7" fmla="*/ 2883346 w 5396070"/>
              <a:gd name="connsiteY7" fmla="*/ 184583 h 5172635"/>
              <a:gd name="connsiteX8" fmla="*/ 374449 w 5396070"/>
              <a:gd name="connsiteY8" fmla="*/ 1797850 h 5172635"/>
              <a:gd name="connsiteX9" fmla="*/ 600473 w 5396070"/>
              <a:gd name="connsiteY9" fmla="*/ 4169322 h 5172635"/>
              <a:gd name="connsiteX10" fmla="*/ 971928 w 5396070"/>
              <a:gd name="connsiteY10" fmla="*/ 4966944 h 5172635"/>
              <a:gd name="connsiteX11" fmla="*/ 1112598 w 5396070"/>
              <a:gd name="connsiteY11" fmla="*/ 5172635 h 5172635"/>
              <a:gd name="connsiteX12" fmla="*/ 987172 w 5396070"/>
              <a:gd name="connsiteY12" fmla="*/ 5172635 h 5172635"/>
              <a:gd name="connsiteX13" fmla="*/ 842383 w 5396070"/>
              <a:gd name="connsiteY13" fmla="*/ 4959392 h 5172635"/>
              <a:gd name="connsiteX14" fmla="*/ 460051 w 5396070"/>
              <a:gd name="connsiteY14" fmla="*/ 4132485 h 5172635"/>
              <a:gd name="connsiteX15" fmla="*/ 227408 w 5396070"/>
              <a:gd name="connsiteY15" fmla="*/ 1673941 h 5172635"/>
              <a:gd name="connsiteX16" fmla="*/ 2809770 w 5396070"/>
              <a:gd name="connsiteY16" fmla="*/ 1442 h 517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96070" h="5172635">
                <a:moveTo>
                  <a:pt x="2809770" y="1442"/>
                </a:moveTo>
                <a:cubicBezTo>
                  <a:pt x="3212462" y="15635"/>
                  <a:pt x="3625968" y="134989"/>
                  <a:pt x="4032739" y="376223"/>
                </a:cubicBezTo>
                <a:cubicBezTo>
                  <a:pt x="4589656" y="706501"/>
                  <a:pt x="5051318" y="1213487"/>
                  <a:pt x="5362614" y="1796088"/>
                </a:cubicBezTo>
                <a:lnTo>
                  <a:pt x="5396070" y="1864599"/>
                </a:lnTo>
                <a:lnTo>
                  <a:pt x="5396070" y="1981756"/>
                </a:lnTo>
                <a:lnTo>
                  <a:pt x="5363566" y="1915670"/>
                </a:lnTo>
                <a:cubicBezTo>
                  <a:pt x="5061125" y="1353703"/>
                  <a:pt x="4612597" y="864671"/>
                  <a:pt x="4071524" y="546090"/>
                </a:cubicBezTo>
                <a:cubicBezTo>
                  <a:pt x="3676324" y="313400"/>
                  <a:pt x="3274582" y="198273"/>
                  <a:pt x="2883346" y="184583"/>
                </a:cubicBezTo>
                <a:cubicBezTo>
                  <a:pt x="1883526" y="149597"/>
                  <a:pt x="952339" y="777074"/>
                  <a:pt x="374449" y="1797850"/>
                </a:cubicBezTo>
                <a:cubicBezTo>
                  <a:pt x="-90765" y="2619591"/>
                  <a:pt x="273440" y="3349133"/>
                  <a:pt x="600473" y="4169322"/>
                </a:cubicBezTo>
                <a:cubicBezTo>
                  <a:pt x="712134" y="4449376"/>
                  <a:pt x="823802" y="4721229"/>
                  <a:pt x="971928" y="4966944"/>
                </a:cubicBezTo>
                <a:lnTo>
                  <a:pt x="1112598" y="5172635"/>
                </a:lnTo>
                <a:lnTo>
                  <a:pt x="987172" y="5172635"/>
                </a:lnTo>
                <a:lnTo>
                  <a:pt x="842383" y="4959392"/>
                </a:lnTo>
                <a:cubicBezTo>
                  <a:pt x="689919" y="4704655"/>
                  <a:pt x="574981" y="4422821"/>
                  <a:pt x="460051" y="4132485"/>
                </a:cubicBezTo>
                <a:cubicBezTo>
                  <a:pt x="123442" y="3282182"/>
                  <a:pt x="-251427" y="2525854"/>
                  <a:pt x="227408" y="1673941"/>
                </a:cubicBezTo>
                <a:cubicBezTo>
                  <a:pt x="822220" y="615687"/>
                  <a:pt x="1780673" y="-34829"/>
                  <a:pt x="2809770" y="1442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87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7BC6-5EC7-B31C-EE6B-21DC4071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7595"/>
          </a:xfrm>
        </p:spPr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 the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D01FE-22A2-F2D2-173A-BCD9B5EC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161616"/>
                </a:solidFill>
                <a:effectLst/>
                <a:highlight>
                  <a:srgbClr val="FFFFFF"/>
                </a:highlight>
              </a:rPr>
              <a:t>Azure Logic Apps </a:t>
            </a:r>
            <a:r>
              <a:rPr lang="en-US" sz="2400" b="0" i="0" dirty="0">
                <a:solidFill>
                  <a:srgbClr val="161616"/>
                </a:solidFill>
                <a:effectLst/>
                <a:highlight>
                  <a:srgbClr val="FFFFFF"/>
                </a:highlight>
              </a:rPr>
              <a:t>simplifies the way that you connect legacy, modern, and cutting-edge systems across cloud, on premises, and hybrid environments</a:t>
            </a:r>
          </a:p>
          <a:p>
            <a:endParaRPr lang="en-US" sz="2400" b="0" i="0" dirty="0">
              <a:solidFill>
                <a:srgbClr val="161616"/>
              </a:solidFill>
              <a:effectLst/>
              <a:highlight>
                <a:srgbClr val="FFFFFF"/>
              </a:highlight>
            </a:endParaRPr>
          </a:p>
          <a:p>
            <a:r>
              <a:rPr lang="en-US" sz="2400" dirty="0">
                <a:solidFill>
                  <a:srgbClr val="161616"/>
                </a:solidFill>
                <a:highlight>
                  <a:srgbClr val="FFFFFF"/>
                </a:highlight>
              </a:rPr>
              <a:t>Many other services that provide similar capabilities: Power Automate, Functions, and </a:t>
            </a:r>
            <a:r>
              <a:rPr lang="en-US" sz="2400" dirty="0" err="1">
                <a:solidFill>
                  <a:srgbClr val="161616"/>
                </a:solidFill>
                <a:highlight>
                  <a:srgbClr val="FFFFFF"/>
                </a:highlight>
              </a:rPr>
              <a:t>WebJobs</a:t>
            </a:r>
            <a:endParaRPr lang="en-US" sz="24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68D8D0B-A100-F8B7-5ECA-73CDDEB05B00}"/>
              </a:ext>
            </a:extLst>
          </p:cNvPr>
          <p:cNvSpPr/>
          <p:nvPr/>
        </p:nvSpPr>
        <p:spPr>
          <a:xfrm>
            <a:off x="4307840" y="4525258"/>
            <a:ext cx="6827963" cy="1204536"/>
          </a:xfrm>
          <a:prstGeom prst="wedgeRoundRectCallout">
            <a:avLst>
              <a:gd name="adj1" fmla="val -34277"/>
              <a:gd name="adj2" fmla="val -72597"/>
              <a:gd name="adj3" fmla="val 16667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don't have to choose just one of these services. They integrate with each other and with external 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FEC1E-3ECE-D54A-6063-B4894004A02F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C2782B-F295-FFF0-42C5-4AFED941E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96798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25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F2D088-245D-D7D6-443F-C02A2AF1811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003071-B608-1C89-6964-7604CF5A4E2A}"/>
              </a:ext>
            </a:extLst>
          </p:cNvPr>
          <p:cNvSpPr/>
          <p:nvPr/>
        </p:nvSpPr>
        <p:spPr>
          <a:xfrm>
            <a:off x="5062451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48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6767-2C65-9197-5C6B-C5103247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576" y="2760907"/>
            <a:ext cx="3273756" cy="1325563"/>
          </a:xfrm>
        </p:spPr>
        <p:txBody>
          <a:bodyPr>
            <a:noAutofit/>
          </a:bodyPr>
          <a:lstStyle/>
          <a:p>
            <a:r>
              <a:rPr lang="en-US" sz="5400" dirty="0"/>
              <a:t>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F8087-FE3E-2708-1A8E-697BCB414584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2C8220-6191-C7FD-610D-E8C52C01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68281"/>
              </p:ext>
            </p:extLst>
          </p:nvPr>
        </p:nvGraphicFramePr>
        <p:xfrm>
          <a:off x="0" y="6487160"/>
          <a:ext cx="12192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2417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16142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30781351"/>
                    </a:ext>
                  </a:extLst>
                </a:gridCol>
                <a:gridCol w="1960880">
                  <a:extLst>
                    <a:ext uri="{9D8B030D-6E8A-4147-A177-3AD203B41FA5}">
                      <a16:colId xmlns:a16="http://schemas.microsoft.com/office/drawing/2014/main" val="18622611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7107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2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Business Problem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Estimation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Data Preparation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Forecast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Automate Workflow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Summary</a:t>
                      </a:r>
                    </a:p>
                  </a:txBody>
                  <a:tcP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552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38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E7D303-7CCE-5E82-E058-AA5806B3D97F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BC90A1-1E4A-053D-EB0D-73EB226BA21D}"/>
              </a:ext>
            </a:extLst>
          </p:cNvPr>
          <p:cNvSpPr/>
          <p:nvPr/>
        </p:nvSpPr>
        <p:spPr>
          <a:xfrm>
            <a:off x="4955405" y="6462074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brown ceramic teacup">
            <a:extLst>
              <a:ext uri="{FF2B5EF4-FFF2-40B4-BE49-F238E27FC236}">
                <a16:creationId xmlns:a16="http://schemas.microsoft.com/office/drawing/2014/main" id="{7E50EEB1-1AC1-FAF6-34A3-9F59E089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90" y="1163247"/>
            <a:ext cx="4719619" cy="31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6C13B0-E229-F513-7B87-3020FBC3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54" y="482437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89044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6EC351-B99B-C1FA-CF59-A91B7500DC05}"/>
              </a:ext>
            </a:extLst>
          </p:cNvPr>
          <p:cNvSpPr/>
          <p:nvPr/>
        </p:nvSpPr>
        <p:spPr>
          <a:xfrm>
            <a:off x="4955405" y="6462074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208C24-0B3B-83FB-1D94-82BA8739CC37}"/>
              </a:ext>
            </a:extLst>
          </p:cNvPr>
          <p:cNvSpPr/>
          <p:nvPr/>
        </p:nvSpPr>
        <p:spPr>
          <a:xfrm>
            <a:off x="5311005" y="49439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A20EF-12DD-0935-211B-BEEFC4F628AB}"/>
              </a:ext>
            </a:extLst>
          </p:cNvPr>
          <p:cNvSpPr/>
          <p:nvPr/>
        </p:nvSpPr>
        <p:spPr>
          <a:xfrm>
            <a:off x="525549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5BB864-630B-ADC6-9B28-4D8D2AA6923C}"/>
              </a:ext>
            </a:extLst>
          </p:cNvPr>
          <p:cNvSpPr/>
          <p:nvPr/>
        </p:nvSpPr>
        <p:spPr>
          <a:xfrm>
            <a:off x="5255489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79576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lose up portrait of professional barista preparing coffee using glass coffeemaker pour over coffee maker and drip kettle">
            <a:extLst>
              <a:ext uri="{FF2B5EF4-FFF2-40B4-BE49-F238E27FC236}">
                <a16:creationId xmlns:a16="http://schemas.microsoft.com/office/drawing/2014/main" id="{FA5BAD0A-812E-25BF-5217-5911D218A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015452" cy="40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218AF-934F-FD78-3C6A-52C3C34D8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0540" y="5210220"/>
            <a:ext cx="9501825" cy="128756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  <a:t>Leveraging </a:t>
            </a:r>
            <a:r>
              <a:rPr lang="en-US" sz="40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  <a:t>ImportExcel</a:t>
            </a:r>
            <a:r>
              <a: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  <a:t> &amp; PowerShell</a:t>
            </a:r>
            <a:br>
              <a: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</a:br>
            <a:r>
              <a:rPr lang="en-US" sz="4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  <a:t>for Business Insights</a:t>
            </a:r>
            <a:br>
              <a:rPr lang="en-US" sz="4000" b="1" i="0" dirty="0">
                <a:solidFill>
                  <a:schemeClr val="tx1"/>
                </a:solidFill>
                <a:effectLst/>
                <a:latin typeface="Poppins" panose="020B0502040204020203" pitchFamily="2" charset="0"/>
              </a:rPr>
            </a:br>
            <a:r>
              <a:rPr lang="en-US" sz="1200" b="1" i="0" dirty="0">
                <a:solidFill>
                  <a:schemeClr val="bg1"/>
                </a:solidFill>
                <a:effectLst/>
                <a:latin typeface="Poppins" panose="020B0502040204020203" pitchFamily="2" charset="0"/>
              </a:rPr>
              <a:t>.</a:t>
            </a:r>
            <a:br>
              <a:rPr lang="en-US" sz="4000" b="1" i="0" dirty="0">
                <a:solidFill>
                  <a:schemeClr val="tx1"/>
                </a:solidFill>
                <a:effectLst/>
                <a:latin typeface="Poppins" panose="020B0502040204020203" pitchFamily="2" charset="0"/>
              </a:rPr>
            </a:br>
            <a:r>
              <a:rPr lang="en-US" sz="2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20B0502040204020203" pitchFamily="2" charset="0"/>
              </a:rPr>
              <a:t>Anh Tran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2386D6-FD95-BD8B-9896-2C5DE38C2E68}"/>
              </a:ext>
            </a:extLst>
          </p:cNvPr>
          <p:cNvSpPr/>
          <p:nvPr/>
        </p:nvSpPr>
        <p:spPr>
          <a:xfrm>
            <a:off x="525549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a woman in a kitchen wearing a face mask and gloves">
            <a:extLst>
              <a:ext uri="{FF2B5EF4-FFF2-40B4-BE49-F238E27FC236}">
                <a16:creationId xmlns:a16="http://schemas.microsoft.com/office/drawing/2014/main" id="{4E131CD8-4006-0C15-3172-EA5A69910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453" y="0"/>
            <a:ext cx="6211326" cy="40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05BAAA-2D35-83D0-402D-B13629002BA8}"/>
              </a:ext>
            </a:extLst>
          </p:cNvPr>
          <p:cNvSpPr/>
          <p:nvPr/>
        </p:nvSpPr>
        <p:spPr>
          <a:xfrm>
            <a:off x="525549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A787E-7BFB-5BFC-76FF-CE1886DF53AB}"/>
              </a:ext>
            </a:extLst>
          </p:cNvPr>
          <p:cNvSpPr/>
          <p:nvPr/>
        </p:nvSpPr>
        <p:spPr>
          <a:xfrm>
            <a:off x="4919737" y="87038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5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41FC-AD1E-3486-A374-7235EF1A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4" y="360218"/>
            <a:ext cx="3284456" cy="841506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3E12-B1CE-D435-A1E6-4F93B7BFC222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lat lay photography of coffee latte, ground coffee, and coffee beans">
            <a:extLst>
              <a:ext uri="{FF2B5EF4-FFF2-40B4-BE49-F238E27FC236}">
                <a16:creationId xmlns:a16="http://schemas.microsoft.com/office/drawing/2014/main" id="{09D01725-9BDB-099D-D836-7EF2F881FE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B7358-23FC-23DF-8962-AFE0554BC179}"/>
              </a:ext>
            </a:extLst>
          </p:cNvPr>
          <p:cNvSpPr/>
          <p:nvPr/>
        </p:nvSpPr>
        <p:spPr>
          <a:xfrm>
            <a:off x="525549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6386C-2D1F-848F-89E6-0DBC02078AFF}"/>
              </a:ext>
            </a:extLst>
          </p:cNvPr>
          <p:cNvSpPr txBox="1"/>
          <p:nvPr/>
        </p:nvSpPr>
        <p:spPr>
          <a:xfrm>
            <a:off x="764304" y="2077221"/>
            <a:ext cx="65153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Automation, Data Analytics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Blog: https://analysiswithanh.medium.com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Linkedin</a:t>
            </a:r>
            <a:r>
              <a:rPr lang="en-US" sz="2000" dirty="0"/>
              <a:t>: https://www.linkedin.com/in/anh-tran-thi-lan</a:t>
            </a:r>
          </a:p>
        </p:txBody>
      </p:sp>
      <p:pic>
        <p:nvPicPr>
          <p:cNvPr id="6" name="Picture 2" descr="PowerShell Conference Europe - Speaker - Anh Tran">
            <a:extLst>
              <a:ext uri="{FF2B5EF4-FFF2-40B4-BE49-F238E27FC236}">
                <a16:creationId xmlns:a16="http://schemas.microsoft.com/office/drawing/2014/main" id="{9F237FA4-4E4A-4808-3907-73B20AF9A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27" y="138120"/>
            <a:ext cx="1776413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91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DC43-9AF7-663B-F070-D9BE1C5C7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349423"/>
            <a:ext cx="202692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7D6B0-7DA7-387D-3886-61C3B436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2182177"/>
            <a:ext cx="4333240" cy="2674303"/>
          </a:xfrm>
        </p:spPr>
        <p:txBody>
          <a:bodyPr>
            <a:normAutofit/>
          </a:bodyPr>
          <a:lstStyle/>
          <a:p>
            <a:r>
              <a:rPr lang="en-US" sz="2400" dirty="0"/>
              <a:t>Business Problem</a:t>
            </a:r>
          </a:p>
          <a:p>
            <a:r>
              <a:rPr lang="en-US" sz="2400" dirty="0"/>
              <a:t>Case Study 1: Estimation</a:t>
            </a:r>
          </a:p>
          <a:p>
            <a:r>
              <a:rPr lang="en-US" sz="2400" dirty="0"/>
              <a:t>Data Preparation</a:t>
            </a:r>
          </a:p>
          <a:p>
            <a:r>
              <a:rPr lang="en-US" sz="2400" dirty="0"/>
              <a:t>Case Study 2: Forecast</a:t>
            </a:r>
          </a:p>
          <a:p>
            <a:r>
              <a:rPr lang="en-US" sz="2400" dirty="0"/>
              <a:t>Automate the Workflow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4EA54-50B1-F002-1A11-C5E2D62A133C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076AFE-68F9-BD06-A752-687D427D87D8}"/>
              </a:ext>
            </a:extLst>
          </p:cNvPr>
          <p:cNvSpPr/>
          <p:nvPr/>
        </p:nvSpPr>
        <p:spPr>
          <a:xfrm>
            <a:off x="549197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person about to pour coffee powder in coffee brewer">
            <a:extLst>
              <a:ext uri="{FF2B5EF4-FFF2-40B4-BE49-F238E27FC236}">
                <a16:creationId xmlns:a16="http://schemas.microsoft.com/office/drawing/2014/main" id="{27E8683A-2A7B-A9D3-3266-9DC068E2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0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B780-7093-22E8-789E-5694FAD1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A2AD-A713-5B52-8174-B33BC9820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Problems are real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Data is simulated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The flow of the code is customized for this session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Bugs will be intentionally introduced in the script so we will fix together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C348F9-535B-9A4E-AD89-E90EF06D6557}"/>
              </a:ext>
            </a:extLst>
          </p:cNvPr>
          <p:cNvSpPr/>
          <p:nvPr/>
        </p:nvSpPr>
        <p:spPr>
          <a:xfrm>
            <a:off x="5255491" y="0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E2EFE-AEC5-2FAD-FDE9-C6049197EE8C}"/>
              </a:ext>
            </a:extLst>
          </p:cNvPr>
          <p:cNvSpPr/>
          <p:nvPr/>
        </p:nvSpPr>
        <p:spPr>
          <a:xfrm>
            <a:off x="5491970" y="6497782"/>
            <a:ext cx="1911927" cy="3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1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619</Words>
  <Application>Microsoft Office PowerPoint</Application>
  <PresentationFormat>Widescreen</PresentationFormat>
  <Paragraphs>247</Paragraphs>
  <Slides>36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Meiryo</vt:lpstr>
      <vt:lpstr>Aptos</vt:lpstr>
      <vt:lpstr>Aptos Display</vt:lpstr>
      <vt:lpstr>Arial</vt:lpstr>
      <vt:lpstr>Calibri</vt:lpstr>
      <vt:lpstr>circular-xx</vt:lpstr>
      <vt:lpstr>IBM Plex Sans</vt:lpstr>
      <vt:lpstr>Poppins</vt:lpstr>
      <vt:lpstr>Segoe UI</vt:lpstr>
      <vt:lpstr>Segoe UI Light</vt:lpstr>
      <vt:lpstr>Stencil</vt:lpstr>
      <vt:lpstr>Office Theme</vt:lpstr>
      <vt:lpstr>Next Up:</vt:lpstr>
      <vt:lpstr>3</vt:lpstr>
      <vt:lpstr>2</vt:lpstr>
      <vt:lpstr>1</vt:lpstr>
      <vt:lpstr>Leveraging ImportExcel &amp; PowerShell for Business Insights . Anh Tran</vt:lpstr>
      <vt:lpstr>Many thanks to our sponsors:</vt:lpstr>
      <vt:lpstr>About Me</vt:lpstr>
      <vt:lpstr>Agenda</vt:lpstr>
      <vt:lpstr>Expectation</vt:lpstr>
      <vt:lpstr>Business Problem</vt:lpstr>
      <vt:lpstr>PowerPoint Presentation</vt:lpstr>
      <vt:lpstr>Estimation</vt:lpstr>
      <vt:lpstr>Estimation</vt:lpstr>
      <vt:lpstr>Estimation</vt:lpstr>
      <vt:lpstr>Demos</vt:lpstr>
      <vt:lpstr>Data Preparation</vt:lpstr>
      <vt:lpstr>Operation</vt:lpstr>
      <vt:lpstr>Demos</vt:lpstr>
      <vt:lpstr>Inventory</vt:lpstr>
      <vt:lpstr>Demos</vt:lpstr>
      <vt:lpstr>Utilization</vt:lpstr>
      <vt:lpstr>Utilization</vt:lpstr>
      <vt:lpstr>Utilization</vt:lpstr>
      <vt:lpstr>Demos</vt:lpstr>
      <vt:lpstr>Forecast</vt:lpstr>
      <vt:lpstr>Forecast</vt:lpstr>
      <vt:lpstr>Forecast</vt:lpstr>
      <vt:lpstr>Forecast</vt:lpstr>
      <vt:lpstr>Demos</vt:lpstr>
      <vt:lpstr>Enhancement</vt:lpstr>
      <vt:lpstr>PowerPoint Presentation</vt:lpstr>
      <vt:lpstr>Automate the Workflow</vt:lpstr>
      <vt:lpstr>Demos</vt:lpstr>
      <vt:lpstr>Summary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Anh Tran</dc:creator>
  <cp:lastModifiedBy>Anh Tran</cp:lastModifiedBy>
  <cp:revision>37</cp:revision>
  <dcterms:created xsi:type="dcterms:W3CDTF">2024-06-12T08:26:44Z</dcterms:created>
  <dcterms:modified xsi:type="dcterms:W3CDTF">2024-06-25T07:35:38Z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60dd33a-957e-4010-a176-959a57a4b98e_Enabled">
    <vt:lpwstr>true</vt:lpwstr>
  </property>
  <property fmtid="{D5CDD505-2E9C-101B-9397-08002B2CF9AE}" pid="3" name="MSIP_Label_960dd33a-957e-4010-a176-959a57a4b98e_SetDate">
    <vt:lpwstr>2024-06-12T08:32:31Z</vt:lpwstr>
  </property>
  <property fmtid="{D5CDD505-2E9C-101B-9397-08002B2CF9AE}" pid="4" name="MSIP_Label_960dd33a-957e-4010-a176-959a57a4b98e_Method">
    <vt:lpwstr>Privileged</vt:lpwstr>
  </property>
  <property fmtid="{D5CDD505-2E9C-101B-9397-08002B2CF9AE}" pid="5" name="MSIP_Label_960dd33a-957e-4010-a176-959a57a4b98e_Name">
    <vt:lpwstr>Confidential External</vt:lpwstr>
  </property>
  <property fmtid="{D5CDD505-2E9C-101B-9397-08002B2CF9AE}" pid="6" name="MSIP_Label_960dd33a-957e-4010-a176-959a57a4b98e_SiteId">
    <vt:lpwstr>8288fdf2-0e8b-47a6-abbb-004395ecab56</vt:lpwstr>
  </property>
  <property fmtid="{D5CDD505-2E9C-101B-9397-08002B2CF9AE}" pid="7" name="MSIP_Label_960dd33a-957e-4010-a176-959a57a4b98e_ActionId">
    <vt:lpwstr>97373796-5f4c-45cd-b8ca-8bc8a3bcb3e0</vt:lpwstr>
  </property>
  <property fmtid="{D5CDD505-2E9C-101B-9397-08002B2CF9AE}" pid="8" name="MSIP_Label_960dd33a-957e-4010-a176-959a57a4b98e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Confidential External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Confidential External</vt:lpwstr>
  </property>
</Properties>
</file>